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1" r:id="rId3"/>
    <p:sldId id="284" r:id="rId4"/>
    <p:sldId id="283" r:id="rId5"/>
    <p:sldId id="263" r:id="rId6"/>
    <p:sldId id="265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Управление проектным циклом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Учебное пособие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smtClean="0">
                <a:latin typeface="Arial Black" pitchFamily="34" charset="0"/>
              </a:rPr>
              <a:t>Логико-структурная матрица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374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14364"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Объективно проверяемые 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Источники проверки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Допущения</a:t>
                      </a:r>
                      <a:endParaRPr lang="ru-RU" dirty="0"/>
                    </a:p>
                  </a:txBody>
                  <a:tcPr/>
                </a:tc>
              </a:tr>
              <a:tr h="80009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Общие</a:t>
                      </a:r>
                      <a:r>
                        <a:rPr lang="ru-RU" sz="2400" baseline="0" dirty="0" smtClean="0"/>
                        <a:t> цели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Цель проекта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096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Отклик получателей помощи на  результаты</a:t>
                      </a:r>
                      <a:r>
                        <a:rPr lang="ru-RU" sz="2800" baseline="0" dirty="0" smtClean="0"/>
                        <a:t> проекта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Результаты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Действия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Средства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Затраты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1143000" y="3786188"/>
            <a:ext cx="484188" cy="785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Общие цели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Должны объяснять, почему данная программа важна для общества с точки зрения долгосрочной общей пользы для получателей и более широких суммарных выгод для других групп.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9398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Цель проекта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28625" y="2428875"/>
            <a:ext cx="8229600" cy="29114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Должна быть направлена на решение центральной проблемы и должна быть определена в показателях той пользы, которую проект должен дать получателям или целевой группе.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должны быть направлены на устранение главных причин проблем, стоящих перед  группой. Получение результатов ведет к достижению цели проекта.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должны быть пронумерованы.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Действия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Это мероприятия, необходимые для получения результатов. Они кратко описывают то, что будет сделано в рамках проекта. </a:t>
            </a: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Мероприятия должны быть связаны с результатами и соответственно пронумерованы.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Arial Black" pitchFamily="34" charset="0"/>
              </a:rPr>
              <a:t>Объективно проверяемые показатели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Описывают цели проекта в оперативно проверяемых величинах и обеспечивают базу для определения качества работы.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«Объективно проверяемый» означает, что разные люди, использующие данный показатель, будут получать одинаковые данные.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использоваться несколько показателей.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Источники проверки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Помогут: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качество (природа показателя)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целевые группы (кого)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место (где)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количество (насколько)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время (к какому времени или за какой период)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Arial Black" pitchFamily="34" charset="0"/>
              </a:rPr>
              <a:t>Подготовка плана действий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Составить список основных мероприятий.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Разбить мероприятия на управляемые задачи.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Выяснить последовательность и зависимость.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Оценить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начала, продолжительности и завершения задач.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Суммировать расписание основных мероприятий.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Arial Black" pitchFamily="34" charset="0"/>
              </a:rPr>
              <a:t>Подготовка плана действий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6. Определить ключевые события.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7. Определить квалификацию исполнителей.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8. Распределить задачи среди членов группы.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845234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/>
              <a:t>Презентация </a:t>
            </a:r>
          </a:p>
          <a:p>
            <a:pPr algn="ctr">
              <a:buNone/>
            </a:pPr>
            <a:r>
              <a:rPr lang="ru-RU" sz="8000" dirty="0" smtClean="0"/>
              <a:t>Этапы проекта</a:t>
            </a:r>
          </a:p>
          <a:p>
            <a:pPr algn="ctr">
              <a:buNone/>
            </a:pPr>
            <a:r>
              <a:rPr lang="ru-RU" sz="1600" dirty="0" smtClean="0"/>
              <a:t>                                                                                 Выполнила</a:t>
            </a:r>
            <a:r>
              <a:rPr lang="en-US" sz="1600" dirty="0" smtClean="0"/>
              <a:t>:</a:t>
            </a:r>
            <a:r>
              <a:rPr lang="ru-RU" sz="1600" dirty="0" smtClean="0"/>
              <a:t>учитель русского языка и литературы</a:t>
            </a:r>
          </a:p>
          <a:p>
            <a:pPr algn="ctr">
              <a:buNone/>
            </a:pPr>
            <a:r>
              <a:rPr lang="ru-RU" sz="1600" dirty="0" smtClean="0"/>
              <a:t>                                                                                           </a:t>
            </a:r>
            <a:r>
              <a:rPr lang="ru-RU" sz="1600" dirty="0" err="1" smtClean="0"/>
              <a:t>Макиенко</a:t>
            </a:r>
            <a:r>
              <a:rPr lang="ru-RU" sz="1600" dirty="0" smtClean="0"/>
              <a:t> Римма Николаевна</a:t>
            </a:r>
          </a:p>
          <a:p>
            <a:pPr algn="ctr">
              <a:buNone/>
            </a:pPr>
            <a:r>
              <a:rPr lang="ru-RU" sz="1600" dirty="0" smtClean="0"/>
              <a:t>                                                                                     МБОУ СОШ № 189</a:t>
            </a:r>
          </a:p>
          <a:p>
            <a:pPr algn="ctr">
              <a:buNone/>
            </a:pPr>
            <a:r>
              <a:rPr lang="ru-RU" sz="1600" dirty="0" smtClean="0"/>
              <a:t>                                                                                       г</a:t>
            </a:r>
            <a:r>
              <a:rPr lang="en-US" sz="1600" dirty="0" smtClean="0"/>
              <a:t>.</a:t>
            </a:r>
            <a:r>
              <a:rPr lang="ru-RU" sz="1600" dirty="0" smtClean="0"/>
              <a:t>Новосибирска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Проектный цикл 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последовательный процесс, в рамках которого планируются, выполняются и оцениваются проекты.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Логико-структурный подход – инструмент разработки и анализа проектов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214842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1 – 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этап анализа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течение которого анализируется сложившаяся ситуация для того, чтобы представить «желаемую ситуацию в будущем» и выбрать стратегию для ее достижения.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2 – 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этап планирования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течение которого идея проекта развивается в детальный рабочий план.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Arial Black" pitchFamily="34" charset="0"/>
              </a:rPr>
              <a:t>Этап анализа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Отмечаются такие стадии анализа: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(представление о сложившейся ситуации);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(выбор)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(представление о желаемой ситуации в будущем);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нализ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(сравнение различных «цепочек целей»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/>
          <a:lstStyle/>
          <a:p>
            <a:pPr eaLnBrk="1" hangingPunct="1"/>
            <a:r>
              <a:rPr lang="ru-RU" sz="2000" smtClean="0"/>
              <a:t> </a:t>
            </a:r>
            <a:r>
              <a:rPr lang="ru-RU" sz="3600" smtClean="0">
                <a:latin typeface="Arial Black" pitchFamily="34" charset="0"/>
              </a:rPr>
              <a:t>Анализ проблем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(выявляет негативные аспекты сложившейся ситуации и устанавливает причинно-следственные связи между этими проблемами)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4400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следующие шаги: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вовлеченных сторон, их интересов, возможностей и препятствий для развития;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ыявление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проблем, стоящих перед ними;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остроение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«Дерева проблем», отражающего причинно-следственные связи между проблемами.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smtClean="0">
                <a:latin typeface="Arial Black" pitchFamily="34" charset="0"/>
              </a:rPr>
              <a:t>Анализ целей 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(позволяет представить позитивные аспекты ситуации, желаемой в будущем. При этом производится формулирование проблем в цели)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3575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Дерево целей может быть представлено как позитивное зеркальное отражение дерева </a:t>
            </a:r>
            <a:r>
              <a:rPr lang="ru-RU" dirty="0" smtClean="0"/>
              <a:t>проблем</a:t>
            </a:r>
            <a:r>
              <a:rPr lang="en-US" dirty="0" smtClean="0"/>
              <a:t>.</a:t>
            </a:r>
            <a:endParaRPr lang="ru-RU" dirty="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dirty="0" smtClean="0"/>
              <a:t>Отношения «причина-следствие» превращаются в отношения «средство-цель</a:t>
            </a:r>
            <a:r>
              <a:rPr lang="ru-RU" dirty="0" smtClean="0"/>
              <a:t>»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Arial Black" pitchFamily="34" charset="0"/>
              </a:rPr>
              <a:t>Анализ стратегий </a:t>
            </a:r>
            <a:r>
              <a:rPr lang="ru-RU" sz="3600" smtClean="0"/>
              <a:t/>
            </a:r>
            <a:br>
              <a:rPr lang="ru-RU" sz="3600" smtClean="0"/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(выбор стратегии или стратегий, которые будут отобраны </a:t>
            </a:r>
            <a:br>
              <a:rPr lang="ru-RU" sz="2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для достижения желаемых целей) 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7687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Анализ стратегий включает в себя принятие решения о том, какие цели будут включены в проект, а какие цели останутся за рамками проекта, а также определение конкретной цели и общих целей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Этап планирования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этом этапе составляется логико-структурная матрица – это таблица, имеющая четыре колонки и четыре строки.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вертикали – логика причинно-следственных связей.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горизонтали – логика измерения эффективности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67</TotalTime>
  <Words>554</Words>
  <Application>Microsoft Office PowerPoint</Application>
  <PresentationFormat>Экран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Управление проектным циклом</vt:lpstr>
      <vt:lpstr> </vt:lpstr>
      <vt:lpstr>Проектный цикл - это</vt:lpstr>
      <vt:lpstr>Логико-структурный подход – инструмент разработки и анализа проектов</vt:lpstr>
      <vt:lpstr>Этап анализа</vt:lpstr>
      <vt:lpstr> Анализ проблем (выявляет негативные аспекты сложившейся ситуации и устанавливает причинно-следственные связи между этими проблемами)</vt:lpstr>
      <vt:lpstr>Анализ целей  (позволяет представить позитивные аспекты ситуации, желаемой в будущем. При этом производится формулирование проблем в цели)</vt:lpstr>
      <vt:lpstr>Анализ стратегий  (выбор стратегии или стратегий, которые будут отобраны  для достижения желаемых целей) </vt:lpstr>
      <vt:lpstr>Этап планирования</vt:lpstr>
      <vt:lpstr>Логико-структурная матрица</vt:lpstr>
      <vt:lpstr>Общие цели</vt:lpstr>
      <vt:lpstr>Цель проекта</vt:lpstr>
      <vt:lpstr>Результаты</vt:lpstr>
      <vt:lpstr>Действия</vt:lpstr>
      <vt:lpstr>Объективно проверяемые показатели</vt:lpstr>
      <vt:lpstr>Источники проверки</vt:lpstr>
      <vt:lpstr>Подготовка плана действий</vt:lpstr>
      <vt:lpstr>Подготовка плана действий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2017-09-24T11:02:15Z</dcterms:created>
  <dcterms:modified xsi:type="dcterms:W3CDTF">2017-10-01T11:25:54Z</dcterms:modified>
</cp:coreProperties>
</file>