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2" r:id="rId7"/>
    <p:sldId id="261" r:id="rId8"/>
    <p:sldId id="272" r:id="rId9"/>
    <p:sldId id="271" r:id="rId10"/>
    <p:sldId id="265" r:id="rId11"/>
    <p:sldId id="275" r:id="rId12"/>
    <p:sldId id="270" r:id="rId13"/>
    <p:sldId id="274" r:id="rId14"/>
    <p:sldId id="273" r:id="rId15"/>
    <p:sldId id="266" r:id="rId16"/>
    <p:sldId id="267" r:id="rId17"/>
    <p:sldId id="268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g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D16C18-838A-4490-86EE-4E0B4F25EAC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2AF4B6-710C-400B-A6CE-38E2193B212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solidFill>
                <a:schemeClr val="accent5">
                  <a:lumMod val="50000"/>
                </a:schemeClr>
              </a:solidFill>
            </a:rPr>
            <a:t>Первое восприятие текса задачи: </a:t>
          </a:r>
          <a:endParaRPr lang="ru-RU" sz="2400" dirty="0">
            <a:solidFill>
              <a:schemeClr val="accent5">
                <a:lumMod val="50000"/>
              </a:schemeClr>
            </a:solidFill>
          </a:endParaRPr>
        </a:p>
      </dgm:t>
    </dgm:pt>
    <dgm:pt modelId="{0683A68D-4D51-46D1-B11F-B73973FC5568}" type="parTrans" cxnId="{8F51D0B6-9A4B-4A2F-BE41-A1129B2EA352}">
      <dgm:prSet/>
      <dgm:spPr/>
      <dgm:t>
        <a:bodyPr/>
        <a:lstStyle/>
        <a:p>
          <a:endParaRPr lang="ru-RU"/>
        </a:p>
      </dgm:t>
    </dgm:pt>
    <dgm:pt modelId="{EB66E5F8-DDA8-40C1-AA52-22AE6742E9CB}" type="sibTrans" cxnId="{8F51D0B6-9A4B-4A2F-BE41-A1129B2EA352}">
      <dgm:prSet/>
      <dgm:spPr/>
      <dgm:t>
        <a:bodyPr/>
        <a:lstStyle/>
        <a:p>
          <a:endParaRPr lang="ru-RU"/>
        </a:p>
      </dgm:t>
    </dgm:pt>
    <dgm:pt modelId="{6ACAE458-3508-49CB-BAB1-462449EF0DA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5">
                  <a:lumMod val="50000"/>
                </a:schemeClr>
              </a:solidFill>
            </a:rPr>
            <a:t>Возникновение коммуникативного конфликта</a:t>
          </a:r>
          <a:endParaRPr lang="ru-RU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49E07E4-B0F4-457E-A809-23C33682833A}" type="parTrans" cxnId="{8ECE8B70-FBE4-4B22-8AD2-C45E7D35CEFD}">
      <dgm:prSet/>
      <dgm:spPr/>
      <dgm:t>
        <a:bodyPr/>
        <a:lstStyle/>
        <a:p>
          <a:endParaRPr lang="ru-RU"/>
        </a:p>
      </dgm:t>
    </dgm:pt>
    <dgm:pt modelId="{EF4BAC5C-4A4F-4A58-AC07-85AEC2A2921D}" type="sibTrans" cxnId="{8ECE8B70-FBE4-4B22-8AD2-C45E7D35CEFD}">
      <dgm:prSet/>
      <dgm:spPr/>
      <dgm:t>
        <a:bodyPr/>
        <a:lstStyle/>
        <a:p>
          <a:endParaRPr lang="ru-RU"/>
        </a:p>
      </dgm:t>
    </dgm:pt>
    <dgm:pt modelId="{DDAAC629-550B-443B-B6AB-AE551F1C06EA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accent5">
                  <a:lumMod val="50000"/>
                </a:schemeClr>
              </a:solidFill>
            </a:rPr>
            <a:t>Вторичное обращение к тексту задачи</a:t>
          </a:r>
          <a:endParaRPr lang="ru-RU" sz="2000" dirty="0">
            <a:solidFill>
              <a:schemeClr val="accent5">
                <a:lumMod val="50000"/>
              </a:schemeClr>
            </a:solidFill>
          </a:endParaRPr>
        </a:p>
      </dgm:t>
    </dgm:pt>
    <dgm:pt modelId="{83E526BF-F73A-4018-891D-B8124AE8F9E7}" type="parTrans" cxnId="{2B45645F-EDC9-4F87-8AFA-5E10F369420D}">
      <dgm:prSet/>
      <dgm:spPr/>
      <dgm:t>
        <a:bodyPr/>
        <a:lstStyle/>
        <a:p>
          <a:endParaRPr lang="ru-RU"/>
        </a:p>
      </dgm:t>
    </dgm:pt>
    <dgm:pt modelId="{F9CA4E45-A8B1-4447-BEF0-A4674F5F4109}" type="sibTrans" cxnId="{2B45645F-EDC9-4F87-8AFA-5E10F369420D}">
      <dgm:prSet/>
      <dgm:spPr/>
      <dgm:t>
        <a:bodyPr/>
        <a:lstStyle/>
        <a:p>
          <a:endParaRPr lang="ru-RU"/>
        </a:p>
      </dgm:t>
    </dgm:pt>
    <dgm:pt modelId="{E8057EBF-43F1-4B4F-A916-7062097A969F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accent5">
                  <a:lumMod val="50000"/>
                </a:schemeClr>
              </a:solidFill>
            </a:rPr>
            <a:t>Формулирование вопросов к себе</a:t>
          </a:r>
          <a:endParaRPr lang="ru-RU" sz="2000" dirty="0">
            <a:solidFill>
              <a:schemeClr val="accent5">
                <a:lumMod val="50000"/>
              </a:schemeClr>
            </a:solidFill>
          </a:endParaRPr>
        </a:p>
      </dgm:t>
    </dgm:pt>
    <dgm:pt modelId="{7EF80102-23C8-4FCE-A662-4B034709BF1E}" type="parTrans" cxnId="{854EE253-3DFB-441D-B083-37986AFB9268}">
      <dgm:prSet/>
      <dgm:spPr/>
      <dgm:t>
        <a:bodyPr/>
        <a:lstStyle/>
        <a:p>
          <a:endParaRPr lang="ru-RU"/>
        </a:p>
      </dgm:t>
    </dgm:pt>
    <dgm:pt modelId="{BC692745-79BD-4C1D-A703-1BBCE553800F}" type="sibTrans" cxnId="{854EE253-3DFB-441D-B083-37986AFB9268}">
      <dgm:prSet/>
      <dgm:spPr/>
      <dgm:t>
        <a:bodyPr/>
        <a:lstStyle/>
        <a:p>
          <a:endParaRPr lang="ru-RU"/>
        </a:p>
      </dgm:t>
    </dgm:pt>
    <dgm:pt modelId="{696E4034-2172-4D0F-9887-D587A6B316B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5">
                  <a:lumMod val="50000"/>
                </a:schemeClr>
              </a:solidFill>
            </a:rPr>
            <a:t>Вопросы</a:t>
          </a:r>
          <a:r>
            <a:rPr lang="ru-RU" sz="3300" dirty="0" smtClean="0">
              <a:solidFill>
                <a:schemeClr val="accent5">
                  <a:lumMod val="50000"/>
                </a:schemeClr>
              </a:solidFill>
            </a:rPr>
            <a:t> </a:t>
          </a:r>
          <a:endParaRPr lang="ru-RU" sz="3300" dirty="0">
            <a:solidFill>
              <a:schemeClr val="accent5">
                <a:lumMod val="50000"/>
              </a:schemeClr>
            </a:solidFill>
          </a:endParaRPr>
        </a:p>
      </dgm:t>
    </dgm:pt>
    <dgm:pt modelId="{AB518BF9-CAED-4E22-9C32-2D821A45FE00}" type="parTrans" cxnId="{A2BDD437-BB11-468D-A4CA-E1891AA72E51}">
      <dgm:prSet/>
      <dgm:spPr/>
      <dgm:t>
        <a:bodyPr/>
        <a:lstStyle/>
        <a:p>
          <a:endParaRPr lang="ru-RU"/>
        </a:p>
      </dgm:t>
    </dgm:pt>
    <dgm:pt modelId="{0FAC0260-1AE7-4315-9082-B0E045BDCEF4}" type="sibTrans" cxnId="{A2BDD437-BB11-468D-A4CA-E1891AA72E51}">
      <dgm:prSet/>
      <dgm:spPr/>
      <dgm:t>
        <a:bodyPr/>
        <a:lstStyle/>
        <a:p>
          <a:endParaRPr lang="ru-RU"/>
        </a:p>
      </dgm:t>
    </dgm:pt>
    <dgm:pt modelId="{7A0EC345-94EF-4525-B8EC-179058EE2D0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accent5">
                  <a:lumMod val="50000"/>
                </a:schemeClr>
              </a:solidFill>
            </a:rPr>
            <a:t>Кто прав? </a:t>
          </a:r>
          <a:endParaRPr lang="ru-RU" sz="2000" dirty="0">
            <a:solidFill>
              <a:schemeClr val="accent5">
                <a:lumMod val="50000"/>
              </a:schemeClr>
            </a:solidFill>
          </a:endParaRPr>
        </a:p>
      </dgm:t>
    </dgm:pt>
    <dgm:pt modelId="{876BE326-472C-4F47-AB6F-41B7C6DD2A73}" type="parTrans" cxnId="{F1AFECF6-2E4B-455E-ACD4-38311DA884DE}">
      <dgm:prSet/>
      <dgm:spPr/>
      <dgm:t>
        <a:bodyPr/>
        <a:lstStyle/>
        <a:p>
          <a:endParaRPr lang="ru-RU"/>
        </a:p>
      </dgm:t>
    </dgm:pt>
    <dgm:pt modelId="{04251716-3F0D-41BE-BA76-2671C5952DBE}" type="sibTrans" cxnId="{F1AFECF6-2E4B-455E-ACD4-38311DA884DE}">
      <dgm:prSet/>
      <dgm:spPr/>
      <dgm:t>
        <a:bodyPr/>
        <a:lstStyle/>
        <a:p>
          <a:endParaRPr lang="ru-RU"/>
        </a:p>
      </dgm:t>
    </dgm:pt>
    <dgm:pt modelId="{01985519-38D0-4A10-AA1F-1DEB9570A73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accent5">
                  <a:lumMod val="50000"/>
                </a:schemeClr>
              </a:solidFill>
            </a:rPr>
            <a:t>Соотнесение  своего понимания с другими пониманиями</a:t>
          </a:r>
          <a:endParaRPr lang="ru-RU" sz="2000" dirty="0">
            <a:solidFill>
              <a:schemeClr val="accent5">
                <a:lumMod val="50000"/>
              </a:schemeClr>
            </a:solidFill>
          </a:endParaRPr>
        </a:p>
      </dgm:t>
    </dgm:pt>
    <dgm:pt modelId="{F0333851-DE6A-4DE1-A7E8-952A2EF85399}" type="parTrans" cxnId="{B9D06DC3-D7ED-4433-8385-2327B0C9437B}">
      <dgm:prSet/>
      <dgm:spPr/>
      <dgm:t>
        <a:bodyPr/>
        <a:lstStyle/>
        <a:p>
          <a:endParaRPr lang="ru-RU"/>
        </a:p>
      </dgm:t>
    </dgm:pt>
    <dgm:pt modelId="{E8201306-E853-4617-AB8F-112464369D06}" type="sibTrans" cxnId="{B9D06DC3-D7ED-4433-8385-2327B0C9437B}">
      <dgm:prSet/>
      <dgm:spPr/>
      <dgm:t>
        <a:bodyPr/>
        <a:lstStyle/>
        <a:p>
          <a:endParaRPr lang="ru-RU"/>
        </a:p>
      </dgm:t>
    </dgm:pt>
    <dgm:pt modelId="{FA1A2105-CE8F-4B9A-8935-A7C555D15F9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ru-RU" sz="1600" dirty="0"/>
        </a:p>
      </dgm:t>
    </dgm:pt>
    <dgm:pt modelId="{276C5CE0-5DA9-4B03-9983-0D7E105A6CCA}" type="parTrans" cxnId="{9814A3B2-09E8-416A-8868-DECEC1BE42B5}">
      <dgm:prSet/>
      <dgm:spPr/>
      <dgm:t>
        <a:bodyPr/>
        <a:lstStyle/>
        <a:p>
          <a:endParaRPr lang="ru-RU"/>
        </a:p>
      </dgm:t>
    </dgm:pt>
    <dgm:pt modelId="{AF360D18-45A4-4976-BAD4-5C98B6835B5C}" type="sibTrans" cxnId="{9814A3B2-09E8-416A-8868-DECEC1BE42B5}">
      <dgm:prSet/>
      <dgm:spPr/>
      <dgm:t>
        <a:bodyPr/>
        <a:lstStyle/>
        <a:p>
          <a:endParaRPr lang="ru-RU"/>
        </a:p>
      </dgm:t>
    </dgm:pt>
    <dgm:pt modelId="{C5B375E9-BA95-433B-BF3A-DD9FEA41CA7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accent5">
                  <a:lumMod val="50000"/>
                </a:schemeClr>
              </a:solidFill>
            </a:rPr>
            <a:t>Почему произошло непонимание?</a:t>
          </a:r>
          <a:endParaRPr lang="ru-RU" sz="2000" dirty="0">
            <a:solidFill>
              <a:schemeClr val="accent5">
                <a:lumMod val="50000"/>
              </a:schemeClr>
            </a:solidFill>
          </a:endParaRPr>
        </a:p>
      </dgm:t>
    </dgm:pt>
    <dgm:pt modelId="{DA248546-0906-4CA3-BB40-48C90BA2DC07}" type="parTrans" cxnId="{D352FB45-A117-4E37-8E8D-D72111EC8FEB}">
      <dgm:prSet/>
      <dgm:spPr/>
      <dgm:t>
        <a:bodyPr/>
        <a:lstStyle/>
        <a:p>
          <a:endParaRPr lang="ru-RU"/>
        </a:p>
      </dgm:t>
    </dgm:pt>
    <dgm:pt modelId="{18F09F7E-610E-4BE8-95B6-C6961F1CA14F}" type="sibTrans" cxnId="{D352FB45-A117-4E37-8E8D-D72111EC8FEB}">
      <dgm:prSet/>
      <dgm:spPr/>
      <dgm:t>
        <a:bodyPr/>
        <a:lstStyle/>
        <a:p>
          <a:endParaRPr lang="ru-RU"/>
        </a:p>
      </dgm:t>
    </dgm:pt>
    <dgm:pt modelId="{0C926C86-9063-479C-865D-A73D05BCAB8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accent5">
                  <a:lumMod val="50000"/>
                </a:schemeClr>
              </a:solidFill>
            </a:rPr>
            <a:t>Чтение  и понимание смысла теста. </a:t>
          </a:r>
          <a:endParaRPr lang="ru-RU" sz="2000" dirty="0">
            <a:solidFill>
              <a:schemeClr val="accent5">
                <a:lumMod val="50000"/>
              </a:schemeClr>
            </a:solidFill>
          </a:endParaRPr>
        </a:p>
      </dgm:t>
    </dgm:pt>
    <dgm:pt modelId="{1A2E20B8-31A9-4A47-AC88-CE4F3C6E3FEA}" type="sibTrans" cxnId="{91C7FF2B-444C-492E-BE97-EF95F4B93C82}">
      <dgm:prSet/>
      <dgm:spPr/>
      <dgm:t>
        <a:bodyPr/>
        <a:lstStyle/>
        <a:p>
          <a:endParaRPr lang="ru-RU"/>
        </a:p>
      </dgm:t>
    </dgm:pt>
    <dgm:pt modelId="{8D222DC3-1414-4CDA-BE21-D45EFE133D84}" type="parTrans" cxnId="{91C7FF2B-444C-492E-BE97-EF95F4B93C82}">
      <dgm:prSet/>
      <dgm:spPr/>
      <dgm:t>
        <a:bodyPr/>
        <a:lstStyle/>
        <a:p>
          <a:endParaRPr lang="ru-RU"/>
        </a:p>
      </dgm:t>
    </dgm:pt>
    <dgm:pt modelId="{0151BD74-C0C6-45AD-BAB3-62D45EA9B797}" type="pres">
      <dgm:prSet presAssocID="{D2D16C18-838A-4490-86EE-4E0B4F25EAC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C7D5C9-3A32-48B6-ACFF-83ED43653485}" type="pres">
      <dgm:prSet presAssocID="{5A2AF4B6-710C-400B-A6CE-38E2193B2125}" presName="comp" presStyleCnt="0"/>
      <dgm:spPr/>
    </dgm:pt>
    <dgm:pt modelId="{210998DA-06E0-4CB7-A8F9-1CD64FE42928}" type="pres">
      <dgm:prSet presAssocID="{5A2AF4B6-710C-400B-A6CE-38E2193B2125}" presName="box" presStyleLbl="node1" presStyleIdx="0" presStyleCnt="3"/>
      <dgm:spPr/>
      <dgm:t>
        <a:bodyPr/>
        <a:lstStyle/>
        <a:p>
          <a:endParaRPr lang="ru-RU"/>
        </a:p>
      </dgm:t>
    </dgm:pt>
    <dgm:pt modelId="{D6D2A449-468F-496D-A343-39B9C85F6E43}" type="pres">
      <dgm:prSet presAssocID="{5A2AF4B6-710C-400B-A6CE-38E2193B2125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FFCC429F-A752-4335-AC6D-AB1DA735E77A}" type="pres">
      <dgm:prSet presAssocID="{5A2AF4B6-710C-400B-A6CE-38E2193B212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57CBF-C4E2-41A3-8A69-85A8D6F2C1B8}" type="pres">
      <dgm:prSet presAssocID="{EB66E5F8-DDA8-40C1-AA52-22AE6742E9CB}" presName="spacer" presStyleCnt="0"/>
      <dgm:spPr/>
    </dgm:pt>
    <dgm:pt modelId="{1AFECDAE-B401-4A19-AC09-F8C9D8B822B3}" type="pres">
      <dgm:prSet presAssocID="{6ACAE458-3508-49CB-BAB1-462449EF0DA1}" presName="comp" presStyleCnt="0"/>
      <dgm:spPr/>
    </dgm:pt>
    <dgm:pt modelId="{9FF230C5-EB6B-4AB6-B29E-CC465F0E410A}" type="pres">
      <dgm:prSet presAssocID="{6ACAE458-3508-49CB-BAB1-462449EF0DA1}" presName="box" presStyleLbl="node1" presStyleIdx="1" presStyleCnt="3"/>
      <dgm:spPr/>
      <dgm:t>
        <a:bodyPr/>
        <a:lstStyle/>
        <a:p>
          <a:endParaRPr lang="ru-RU"/>
        </a:p>
      </dgm:t>
    </dgm:pt>
    <dgm:pt modelId="{935880CC-12EA-40AC-B01A-341744974176}" type="pres">
      <dgm:prSet presAssocID="{6ACAE458-3508-49CB-BAB1-462449EF0DA1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B94DC6C2-D6B8-49DE-9946-0DD4D7EA0015}" type="pres">
      <dgm:prSet presAssocID="{6ACAE458-3508-49CB-BAB1-462449EF0DA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02B11-342C-41EA-81C8-A66357F9E032}" type="pres">
      <dgm:prSet presAssocID="{EF4BAC5C-4A4F-4A58-AC07-85AEC2A2921D}" presName="spacer" presStyleCnt="0"/>
      <dgm:spPr/>
    </dgm:pt>
    <dgm:pt modelId="{C75BFBF6-3D93-43F2-B1D6-C21EE6F866A3}" type="pres">
      <dgm:prSet presAssocID="{696E4034-2172-4D0F-9887-D587A6B316BC}" presName="comp" presStyleCnt="0"/>
      <dgm:spPr/>
    </dgm:pt>
    <dgm:pt modelId="{CE7EF4EF-F813-440D-A777-29ED7047F880}" type="pres">
      <dgm:prSet presAssocID="{696E4034-2172-4D0F-9887-D587A6B316BC}" presName="box" presStyleLbl="node1" presStyleIdx="2" presStyleCnt="3" custLinFactNeighborY="-529"/>
      <dgm:spPr/>
      <dgm:t>
        <a:bodyPr/>
        <a:lstStyle/>
        <a:p>
          <a:endParaRPr lang="ru-RU"/>
        </a:p>
      </dgm:t>
    </dgm:pt>
    <dgm:pt modelId="{42B71588-E8B6-458E-9C9E-CBA9279F817E}" type="pres">
      <dgm:prSet presAssocID="{696E4034-2172-4D0F-9887-D587A6B316BC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A8FE9098-6C16-4285-82C3-703A98BDEFBA}" type="pres">
      <dgm:prSet presAssocID="{696E4034-2172-4D0F-9887-D587A6B316B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BBB492-7AD3-4686-8401-D46C4E62CBE8}" type="presOf" srcId="{C5B375E9-BA95-433B-BF3A-DD9FEA41CA7C}" destId="{A8FE9098-6C16-4285-82C3-703A98BDEFBA}" srcOrd="1" destOrd="2" presId="urn:microsoft.com/office/officeart/2005/8/layout/vList4"/>
    <dgm:cxn modelId="{36F6B05A-729F-4A32-9DC7-74BD2E512E1B}" type="presOf" srcId="{01985519-38D0-4A10-AA1F-1DEB9570A731}" destId="{FFCC429F-A752-4335-AC6D-AB1DA735E77A}" srcOrd="1" destOrd="2" presId="urn:microsoft.com/office/officeart/2005/8/layout/vList4"/>
    <dgm:cxn modelId="{8ECE8B70-FBE4-4B22-8AD2-C45E7D35CEFD}" srcId="{D2D16C18-838A-4490-86EE-4E0B4F25EAC6}" destId="{6ACAE458-3508-49CB-BAB1-462449EF0DA1}" srcOrd="1" destOrd="0" parTransId="{449E07E4-B0F4-457E-A809-23C33682833A}" sibTransId="{EF4BAC5C-4A4F-4A58-AC07-85AEC2A2921D}"/>
    <dgm:cxn modelId="{90F138DF-483D-45B8-A1CF-27F3D3899634}" type="presOf" srcId="{696E4034-2172-4D0F-9887-D587A6B316BC}" destId="{A8FE9098-6C16-4285-82C3-703A98BDEFBA}" srcOrd="1" destOrd="0" presId="urn:microsoft.com/office/officeart/2005/8/layout/vList4"/>
    <dgm:cxn modelId="{EC150137-1CA4-4E5B-80E7-4AA541144354}" type="presOf" srcId="{FA1A2105-CE8F-4B9A-8935-A7C555D15F91}" destId="{210998DA-06E0-4CB7-A8F9-1CD64FE42928}" srcOrd="0" destOrd="3" presId="urn:microsoft.com/office/officeart/2005/8/layout/vList4"/>
    <dgm:cxn modelId="{8F51D0B6-9A4B-4A2F-BE41-A1129B2EA352}" srcId="{D2D16C18-838A-4490-86EE-4E0B4F25EAC6}" destId="{5A2AF4B6-710C-400B-A6CE-38E2193B2125}" srcOrd="0" destOrd="0" parTransId="{0683A68D-4D51-46D1-B11F-B73973FC5568}" sibTransId="{EB66E5F8-DDA8-40C1-AA52-22AE6742E9CB}"/>
    <dgm:cxn modelId="{6C288CDF-6CDB-40BB-9AED-56EE6238B2A7}" type="presOf" srcId="{5A2AF4B6-710C-400B-A6CE-38E2193B2125}" destId="{210998DA-06E0-4CB7-A8F9-1CD64FE42928}" srcOrd="0" destOrd="0" presId="urn:microsoft.com/office/officeart/2005/8/layout/vList4"/>
    <dgm:cxn modelId="{969D8882-2292-428D-B1E0-CBADEC795890}" type="presOf" srcId="{0C926C86-9063-479C-865D-A73D05BCAB8D}" destId="{210998DA-06E0-4CB7-A8F9-1CD64FE42928}" srcOrd="0" destOrd="1" presId="urn:microsoft.com/office/officeart/2005/8/layout/vList4"/>
    <dgm:cxn modelId="{5DD3FC97-3694-41AA-A083-F40596803661}" type="presOf" srcId="{C5B375E9-BA95-433B-BF3A-DD9FEA41CA7C}" destId="{CE7EF4EF-F813-440D-A777-29ED7047F880}" srcOrd="0" destOrd="2" presId="urn:microsoft.com/office/officeart/2005/8/layout/vList4"/>
    <dgm:cxn modelId="{854EE253-3DFB-441D-B083-37986AFB9268}" srcId="{6ACAE458-3508-49CB-BAB1-462449EF0DA1}" destId="{E8057EBF-43F1-4B4F-A916-7062097A969F}" srcOrd="1" destOrd="0" parTransId="{7EF80102-23C8-4FCE-A662-4B034709BF1E}" sibTransId="{BC692745-79BD-4C1D-A703-1BBCE553800F}"/>
    <dgm:cxn modelId="{B9D06DC3-D7ED-4433-8385-2327B0C9437B}" srcId="{5A2AF4B6-710C-400B-A6CE-38E2193B2125}" destId="{01985519-38D0-4A10-AA1F-1DEB9570A731}" srcOrd="1" destOrd="0" parTransId="{F0333851-DE6A-4DE1-A7E8-952A2EF85399}" sibTransId="{E8201306-E853-4617-AB8F-112464369D06}"/>
    <dgm:cxn modelId="{C5D900D4-FDA3-4898-9A36-78F94FDDF20A}" type="presOf" srcId="{5A2AF4B6-710C-400B-A6CE-38E2193B2125}" destId="{FFCC429F-A752-4335-AC6D-AB1DA735E77A}" srcOrd="1" destOrd="0" presId="urn:microsoft.com/office/officeart/2005/8/layout/vList4"/>
    <dgm:cxn modelId="{991CDA0F-D699-4A21-9F4B-E98EA699B8D9}" type="presOf" srcId="{7A0EC345-94EF-4525-B8EC-179058EE2D09}" destId="{CE7EF4EF-F813-440D-A777-29ED7047F880}" srcOrd="0" destOrd="1" presId="urn:microsoft.com/office/officeart/2005/8/layout/vList4"/>
    <dgm:cxn modelId="{2968125D-58C2-4AA9-9A58-98A236240034}" type="presOf" srcId="{696E4034-2172-4D0F-9887-D587A6B316BC}" destId="{CE7EF4EF-F813-440D-A777-29ED7047F880}" srcOrd="0" destOrd="0" presId="urn:microsoft.com/office/officeart/2005/8/layout/vList4"/>
    <dgm:cxn modelId="{7221F6D8-37B6-42AF-86EA-50DC5B273F22}" type="presOf" srcId="{6ACAE458-3508-49CB-BAB1-462449EF0DA1}" destId="{9FF230C5-EB6B-4AB6-B29E-CC465F0E410A}" srcOrd="0" destOrd="0" presId="urn:microsoft.com/office/officeart/2005/8/layout/vList4"/>
    <dgm:cxn modelId="{91C7FF2B-444C-492E-BE97-EF95F4B93C82}" srcId="{5A2AF4B6-710C-400B-A6CE-38E2193B2125}" destId="{0C926C86-9063-479C-865D-A73D05BCAB8D}" srcOrd="0" destOrd="0" parTransId="{8D222DC3-1414-4CDA-BE21-D45EFE133D84}" sibTransId="{1A2E20B8-31A9-4A47-AC88-CE4F3C6E3FEA}"/>
    <dgm:cxn modelId="{03DF9B8B-D685-4DFC-8947-88FDAC1443E3}" type="presOf" srcId="{E8057EBF-43F1-4B4F-A916-7062097A969F}" destId="{B94DC6C2-D6B8-49DE-9946-0DD4D7EA0015}" srcOrd="1" destOrd="2" presId="urn:microsoft.com/office/officeart/2005/8/layout/vList4"/>
    <dgm:cxn modelId="{5896481E-437B-41A5-936F-BCB25B836EF0}" type="presOf" srcId="{0C926C86-9063-479C-865D-A73D05BCAB8D}" destId="{FFCC429F-A752-4335-AC6D-AB1DA735E77A}" srcOrd="1" destOrd="1" presId="urn:microsoft.com/office/officeart/2005/8/layout/vList4"/>
    <dgm:cxn modelId="{D352FB45-A117-4E37-8E8D-D72111EC8FEB}" srcId="{696E4034-2172-4D0F-9887-D587A6B316BC}" destId="{C5B375E9-BA95-433B-BF3A-DD9FEA41CA7C}" srcOrd="1" destOrd="0" parTransId="{DA248546-0906-4CA3-BB40-48C90BA2DC07}" sibTransId="{18F09F7E-610E-4BE8-95B6-C6961F1CA14F}"/>
    <dgm:cxn modelId="{B3DAF15A-6927-43DA-8DAF-EB9A39E8B871}" type="presOf" srcId="{D2D16C18-838A-4490-86EE-4E0B4F25EAC6}" destId="{0151BD74-C0C6-45AD-BAB3-62D45EA9B797}" srcOrd="0" destOrd="0" presId="urn:microsoft.com/office/officeart/2005/8/layout/vList4"/>
    <dgm:cxn modelId="{A2BDD437-BB11-468D-A4CA-E1891AA72E51}" srcId="{D2D16C18-838A-4490-86EE-4E0B4F25EAC6}" destId="{696E4034-2172-4D0F-9887-D587A6B316BC}" srcOrd="2" destOrd="0" parTransId="{AB518BF9-CAED-4E22-9C32-2D821A45FE00}" sibTransId="{0FAC0260-1AE7-4315-9082-B0E045BDCEF4}"/>
    <dgm:cxn modelId="{C60C9A94-1A2D-4837-AF52-387F1EC7425C}" type="presOf" srcId="{7A0EC345-94EF-4525-B8EC-179058EE2D09}" destId="{A8FE9098-6C16-4285-82C3-703A98BDEFBA}" srcOrd="1" destOrd="1" presId="urn:microsoft.com/office/officeart/2005/8/layout/vList4"/>
    <dgm:cxn modelId="{DD76DDC2-607D-4611-A3C6-6C377619041B}" type="presOf" srcId="{DDAAC629-550B-443B-B6AB-AE551F1C06EA}" destId="{9FF230C5-EB6B-4AB6-B29E-CC465F0E410A}" srcOrd="0" destOrd="1" presId="urn:microsoft.com/office/officeart/2005/8/layout/vList4"/>
    <dgm:cxn modelId="{BE65F7C6-CEB2-4C21-B3F1-70163595F67B}" type="presOf" srcId="{01985519-38D0-4A10-AA1F-1DEB9570A731}" destId="{210998DA-06E0-4CB7-A8F9-1CD64FE42928}" srcOrd="0" destOrd="2" presId="urn:microsoft.com/office/officeart/2005/8/layout/vList4"/>
    <dgm:cxn modelId="{680E562D-ACAA-4F2E-9C4B-AD4975BBE578}" type="presOf" srcId="{DDAAC629-550B-443B-B6AB-AE551F1C06EA}" destId="{B94DC6C2-D6B8-49DE-9946-0DD4D7EA0015}" srcOrd="1" destOrd="1" presId="urn:microsoft.com/office/officeart/2005/8/layout/vList4"/>
    <dgm:cxn modelId="{9756A85F-A032-4E99-BAA4-8914FAB27DDC}" type="presOf" srcId="{E8057EBF-43F1-4B4F-A916-7062097A969F}" destId="{9FF230C5-EB6B-4AB6-B29E-CC465F0E410A}" srcOrd="0" destOrd="2" presId="urn:microsoft.com/office/officeart/2005/8/layout/vList4"/>
    <dgm:cxn modelId="{F1AFECF6-2E4B-455E-ACD4-38311DA884DE}" srcId="{696E4034-2172-4D0F-9887-D587A6B316BC}" destId="{7A0EC345-94EF-4525-B8EC-179058EE2D09}" srcOrd="0" destOrd="0" parTransId="{876BE326-472C-4F47-AB6F-41B7C6DD2A73}" sibTransId="{04251716-3F0D-41BE-BA76-2671C5952DBE}"/>
    <dgm:cxn modelId="{BD381436-BA92-4180-895F-9A0580629042}" type="presOf" srcId="{FA1A2105-CE8F-4B9A-8935-A7C555D15F91}" destId="{FFCC429F-A752-4335-AC6D-AB1DA735E77A}" srcOrd="1" destOrd="3" presId="urn:microsoft.com/office/officeart/2005/8/layout/vList4"/>
    <dgm:cxn modelId="{A21C7E1C-D78A-4BCA-971E-8A581FF7AA44}" type="presOf" srcId="{6ACAE458-3508-49CB-BAB1-462449EF0DA1}" destId="{B94DC6C2-D6B8-49DE-9946-0DD4D7EA0015}" srcOrd="1" destOrd="0" presId="urn:microsoft.com/office/officeart/2005/8/layout/vList4"/>
    <dgm:cxn modelId="{9814A3B2-09E8-416A-8868-DECEC1BE42B5}" srcId="{5A2AF4B6-710C-400B-A6CE-38E2193B2125}" destId="{FA1A2105-CE8F-4B9A-8935-A7C555D15F91}" srcOrd="2" destOrd="0" parTransId="{276C5CE0-5DA9-4B03-9983-0D7E105A6CCA}" sibTransId="{AF360D18-45A4-4976-BAD4-5C98B6835B5C}"/>
    <dgm:cxn modelId="{2B45645F-EDC9-4F87-8AFA-5E10F369420D}" srcId="{6ACAE458-3508-49CB-BAB1-462449EF0DA1}" destId="{DDAAC629-550B-443B-B6AB-AE551F1C06EA}" srcOrd="0" destOrd="0" parTransId="{83E526BF-F73A-4018-891D-B8124AE8F9E7}" sibTransId="{F9CA4E45-A8B1-4447-BEF0-A4674F5F4109}"/>
    <dgm:cxn modelId="{BBB64179-9DCF-45DE-842A-37BCBF61298B}" type="presParOf" srcId="{0151BD74-C0C6-45AD-BAB3-62D45EA9B797}" destId="{40C7D5C9-3A32-48B6-ACFF-83ED43653485}" srcOrd="0" destOrd="0" presId="urn:microsoft.com/office/officeart/2005/8/layout/vList4"/>
    <dgm:cxn modelId="{54B97829-8057-4BF1-9D9D-F3C18D574B95}" type="presParOf" srcId="{40C7D5C9-3A32-48B6-ACFF-83ED43653485}" destId="{210998DA-06E0-4CB7-A8F9-1CD64FE42928}" srcOrd="0" destOrd="0" presId="urn:microsoft.com/office/officeart/2005/8/layout/vList4"/>
    <dgm:cxn modelId="{6430401B-C461-4865-829E-4608B048E3A9}" type="presParOf" srcId="{40C7D5C9-3A32-48B6-ACFF-83ED43653485}" destId="{D6D2A449-468F-496D-A343-39B9C85F6E43}" srcOrd="1" destOrd="0" presId="urn:microsoft.com/office/officeart/2005/8/layout/vList4"/>
    <dgm:cxn modelId="{F14D188B-3E5F-46D0-A975-E698E57A9E41}" type="presParOf" srcId="{40C7D5C9-3A32-48B6-ACFF-83ED43653485}" destId="{FFCC429F-A752-4335-AC6D-AB1DA735E77A}" srcOrd="2" destOrd="0" presId="urn:microsoft.com/office/officeart/2005/8/layout/vList4"/>
    <dgm:cxn modelId="{B46B5842-F985-4129-923F-9B25A9EB37F3}" type="presParOf" srcId="{0151BD74-C0C6-45AD-BAB3-62D45EA9B797}" destId="{6A957CBF-C4E2-41A3-8A69-85A8D6F2C1B8}" srcOrd="1" destOrd="0" presId="urn:microsoft.com/office/officeart/2005/8/layout/vList4"/>
    <dgm:cxn modelId="{F18AC4B0-C474-4F8A-9B57-90103D712012}" type="presParOf" srcId="{0151BD74-C0C6-45AD-BAB3-62D45EA9B797}" destId="{1AFECDAE-B401-4A19-AC09-F8C9D8B822B3}" srcOrd="2" destOrd="0" presId="urn:microsoft.com/office/officeart/2005/8/layout/vList4"/>
    <dgm:cxn modelId="{EC5C2A03-4CA6-44D8-A7DA-2D41FC4A7B52}" type="presParOf" srcId="{1AFECDAE-B401-4A19-AC09-F8C9D8B822B3}" destId="{9FF230C5-EB6B-4AB6-B29E-CC465F0E410A}" srcOrd="0" destOrd="0" presId="urn:microsoft.com/office/officeart/2005/8/layout/vList4"/>
    <dgm:cxn modelId="{C69CE3F4-14FB-4301-9941-BC7AF8E6D2F0}" type="presParOf" srcId="{1AFECDAE-B401-4A19-AC09-F8C9D8B822B3}" destId="{935880CC-12EA-40AC-B01A-341744974176}" srcOrd="1" destOrd="0" presId="urn:microsoft.com/office/officeart/2005/8/layout/vList4"/>
    <dgm:cxn modelId="{90949B61-72E5-4F3E-88E8-4014681012E8}" type="presParOf" srcId="{1AFECDAE-B401-4A19-AC09-F8C9D8B822B3}" destId="{B94DC6C2-D6B8-49DE-9946-0DD4D7EA0015}" srcOrd="2" destOrd="0" presId="urn:microsoft.com/office/officeart/2005/8/layout/vList4"/>
    <dgm:cxn modelId="{EDFF820D-1223-45D5-A762-ABAE3EBD53FF}" type="presParOf" srcId="{0151BD74-C0C6-45AD-BAB3-62D45EA9B797}" destId="{E6E02B11-342C-41EA-81C8-A66357F9E032}" srcOrd="3" destOrd="0" presId="urn:microsoft.com/office/officeart/2005/8/layout/vList4"/>
    <dgm:cxn modelId="{7A16E5A5-F486-4475-9985-E07032C3B39E}" type="presParOf" srcId="{0151BD74-C0C6-45AD-BAB3-62D45EA9B797}" destId="{C75BFBF6-3D93-43F2-B1D6-C21EE6F866A3}" srcOrd="4" destOrd="0" presId="urn:microsoft.com/office/officeart/2005/8/layout/vList4"/>
    <dgm:cxn modelId="{F0D70F65-0896-4C70-AEF9-44BB3A0FA281}" type="presParOf" srcId="{C75BFBF6-3D93-43F2-B1D6-C21EE6F866A3}" destId="{CE7EF4EF-F813-440D-A777-29ED7047F880}" srcOrd="0" destOrd="0" presId="urn:microsoft.com/office/officeart/2005/8/layout/vList4"/>
    <dgm:cxn modelId="{127A3CD2-2A27-4A93-9EB4-305AB1F7BBA5}" type="presParOf" srcId="{C75BFBF6-3D93-43F2-B1D6-C21EE6F866A3}" destId="{42B71588-E8B6-458E-9C9E-CBA9279F817E}" srcOrd="1" destOrd="0" presId="urn:microsoft.com/office/officeart/2005/8/layout/vList4"/>
    <dgm:cxn modelId="{3D3D8A3E-6F1E-4146-B58C-FCCE98E67A9C}" type="presParOf" srcId="{C75BFBF6-3D93-43F2-B1D6-C21EE6F866A3}" destId="{A8FE9098-6C16-4285-82C3-703A98BDEFB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96C83A-94F2-4A7B-91F1-05A1229082C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B8E9D3-81A9-456F-B755-4738452E7E78}">
      <dgm:prSet custT="1"/>
      <dgm:spPr/>
      <dgm:t>
        <a:bodyPr/>
        <a:lstStyle/>
        <a:p>
          <a:r>
            <a:rPr lang="ru-RU" sz="2800" dirty="0">
              <a:solidFill>
                <a:schemeClr val="accent5">
                  <a:lumMod val="50000"/>
                </a:schemeClr>
              </a:solidFill>
            </a:rPr>
            <a:t>Ю. Л. Троицкий </a:t>
          </a:r>
        </a:p>
      </dgm:t>
    </dgm:pt>
    <dgm:pt modelId="{48434C75-A42D-446C-ABB9-D4FA3A311E26}" type="parTrans" cxnId="{2E303C8E-D899-4DA7-9457-93ABC78D6027}">
      <dgm:prSet/>
      <dgm:spPr/>
      <dgm:t>
        <a:bodyPr/>
        <a:lstStyle/>
        <a:p>
          <a:endParaRPr lang="ru-RU"/>
        </a:p>
      </dgm:t>
    </dgm:pt>
    <dgm:pt modelId="{4BB8AB8A-823B-461A-901D-860C48B95FE3}" type="sibTrans" cxnId="{2E303C8E-D899-4DA7-9457-93ABC78D6027}">
      <dgm:prSet/>
      <dgm:spPr/>
      <dgm:t>
        <a:bodyPr/>
        <a:lstStyle/>
        <a:p>
          <a:endParaRPr lang="ru-RU"/>
        </a:p>
      </dgm:t>
    </dgm:pt>
    <dgm:pt modelId="{4F0761A7-152A-41D0-A48A-608EDAA1127B}">
      <dgm:prSet custT="1"/>
      <dgm:spPr/>
      <dgm:t>
        <a:bodyPr/>
        <a:lstStyle/>
        <a:p>
          <a:r>
            <a:rPr lang="ru-RU" sz="2800" dirty="0">
              <a:solidFill>
                <a:schemeClr val="accent5">
                  <a:lumMod val="50000"/>
                </a:schemeClr>
              </a:solidFill>
            </a:rPr>
            <a:t>Ю.В.  Шатин </a:t>
          </a:r>
        </a:p>
      </dgm:t>
    </dgm:pt>
    <dgm:pt modelId="{0320BBD4-3D55-464A-B62C-5238D4E36E35}" type="parTrans" cxnId="{323BB22C-A345-4A48-98F2-4138C3B72F68}">
      <dgm:prSet/>
      <dgm:spPr/>
      <dgm:t>
        <a:bodyPr/>
        <a:lstStyle/>
        <a:p>
          <a:endParaRPr lang="ru-RU"/>
        </a:p>
      </dgm:t>
    </dgm:pt>
    <dgm:pt modelId="{DAD7B2B6-33E3-442F-9A20-80CFC4C6C375}" type="sibTrans" cxnId="{323BB22C-A345-4A48-98F2-4138C3B72F68}">
      <dgm:prSet/>
      <dgm:spPr/>
      <dgm:t>
        <a:bodyPr/>
        <a:lstStyle/>
        <a:p>
          <a:endParaRPr lang="ru-RU"/>
        </a:p>
      </dgm:t>
    </dgm:pt>
    <dgm:pt modelId="{5A1FC066-589A-4014-8ED2-077CB3ED8DFD}">
      <dgm:prSet custT="1"/>
      <dgm:spPr/>
      <dgm:t>
        <a:bodyPr/>
        <a:lstStyle/>
        <a:p>
          <a:r>
            <a:rPr lang="ru-RU" sz="2800" dirty="0">
              <a:solidFill>
                <a:schemeClr val="accent5">
                  <a:lumMod val="50000"/>
                </a:schemeClr>
              </a:solidFill>
            </a:rPr>
            <a:t>В.И.Тюпа</a:t>
          </a:r>
        </a:p>
      </dgm:t>
    </dgm:pt>
    <dgm:pt modelId="{6DB97287-B7C5-4471-A0E9-C1B006539337}" type="parTrans" cxnId="{023B5CE5-49C0-4C69-978E-56F4A59E200D}">
      <dgm:prSet/>
      <dgm:spPr/>
      <dgm:t>
        <a:bodyPr/>
        <a:lstStyle/>
        <a:p>
          <a:endParaRPr lang="ru-RU"/>
        </a:p>
      </dgm:t>
    </dgm:pt>
    <dgm:pt modelId="{08BE99A8-EA43-4179-91BE-60F49D6514AC}" type="sibTrans" cxnId="{023B5CE5-49C0-4C69-978E-56F4A59E200D}">
      <dgm:prSet/>
      <dgm:spPr/>
      <dgm:t>
        <a:bodyPr/>
        <a:lstStyle/>
        <a:p>
          <a:endParaRPr lang="ru-RU"/>
        </a:p>
      </dgm:t>
    </dgm:pt>
    <dgm:pt modelId="{96A3A083-D01D-4292-8913-F7840FD1917F}">
      <dgm:prSet custT="1"/>
      <dgm:spPr/>
      <dgm:t>
        <a:bodyPr/>
        <a:lstStyle/>
        <a:p>
          <a:r>
            <a:rPr lang="ru-RU" sz="2800" dirty="0">
              <a:solidFill>
                <a:schemeClr val="accent5">
                  <a:lumMod val="50000"/>
                </a:schemeClr>
              </a:solidFill>
            </a:rPr>
            <a:t>Н.В.Максимова</a:t>
          </a:r>
        </a:p>
      </dgm:t>
    </dgm:pt>
    <dgm:pt modelId="{E7ACAC2C-AD36-4548-B3E3-D41D44A56957}" type="parTrans" cxnId="{4FA1F7EC-0508-45F6-9F94-8006B9CA033B}">
      <dgm:prSet/>
      <dgm:spPr/>
      <dgm:t>
        <a:bodyPr/>
        <a:lstStyle/>
        <a:p>
          <a:endParaRPr lang="ru-RU"/>
        </a:p>
      </dgm:t>
    </dgm:pt>
    <dgm:pt modelId="{6F66740C-F476-4E03-8BA3-3A2210F31BF7}" type="sibTrans" cxnId="{4FA1F7EC-0508-45F6-9F94-8006B9CA033B}">
      <dgm:prSet/>
      <dgm:spPr/>
      <dgm:t>
        <a:bodyPr/>
        <a:lstStyle/>
        <a:p>
          <a:endParaRPr lang="ru-RU"/>
        </a:p>
      </dgm:t>
    </dgm:pt>
    <dgm:pt modelId="{31C7303F-3182-4D83-8A82-1FBE94CDA468}" type="pres">
      <dgm:prSet presAssocID="{6F96C83A-94F2-4A7B-91F1-05A1229082C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62ACD2-6690-4D7F-8BB8-4B2A5786CFFE}" type="pres">
      <dgm:prSet presAssocID="{6F96C83A-94F2-4A7B-91F1-05A1229082C0}" presName="cycle" presStyleCnt="0"/>
      <dgm:spPr/>
    </dgm:pt>
    <dgm:pt modelId="{657DF248-1336-4745-BB34-2D2BEEDD1C3E}" type="pres">
      <dgm:prSet presAssocID="{6F96C83A-94F2-4A7B-91F1-05A1229082C0}" presName="centerShape" presStyleCnt="0"/>
      <dgm:spPr/>
    </dgm:pt>
    <dgm:pt modelId="{E2A3FBCD-0731-4D6D-8D15-9C9ECBCAF679}" type="pres">
      <dgm:prSet presAssocID="{6F96C83A-94F2-4A7B-91F1-05A1229082C0}" presName="connSite" presStyleLbl="node1" presStyleIdx="0" presStyleCnt="5"/>
      <dgm:spPr/>
    </dgm:pt>
    <dgm:pt modelId="{C2E6631F-C14D-4B2F-A8C9-D2C8255C98EB}" type="pres">
      <dgm:prSet presAssocID="{6F96C83A-94F2-4A7B-91F1-05A1229082C0}" presName="visible" presStyleLbl="node1" presStyleIdx="0" presStyleCnt="5" custScaleX="235995" custScaleY="99444"/>
      <dgm:spPr/>
    </dgm:pt>
    <dgm:pt modelId="{DEC28B93-9228-4776-BC79-79E637CB7DB9}" type="pres">
      <dgm:prSet presAssocID="{48434C75-A42D-446C-ABB9-D4FA3A311E26}" presName="Name25" presStyleLbl="parChTrans1D1" presStyleIdx="0" presStyleCnt="4"/>
      <dgm:spPr/>
      <dgm:t>
        <a:bodyPr/>
        <a:lstStyle/>
        <a:p>
          <a:endParaRPr lang="ru-RU"/>
        </a:p>
      </dgm:t>
    </dgm:pt>
    <dgm:pt modelId="{78B43312-A7C8-48B2-A047-37159A62DED8}" type="pres">
      <dgm:prSet presAssocID="{CCB8E9D3-81A9-456F-B755-4738452E7E78}" presName="node" presStyleCnt="0"/>
      <dgm:spPr/>
    </dgm:pt>
    <dgm:pt modelId="{F25B28A5-D1DC-4A76-B8B9-FEBCB614333F}" type="pres">
      <dgm:prSet presAssocID="{CCB8E9D3-81A9-456F-B755-4738452E7E78}" presName="parentNode" presStyleLbl="node1" presStyleIdx="1" presStyleCnt="5" custScaleX="4113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2856B-5D08-46E7-A69E-C309E7F59A88}" type="pres">
      <dgm:prSet presAssocID="{CCB8E9D3-81A9-456F-B755-4738452E7E78}" presName="childNode" presStyleLbl="revTx" presStyleIdx="0" presStyleCnt="0">
        <dgm:presLayoutVars>
          <dgm:bulletEnabled val="1"/>
        </dgm:presLayoutVars>
      </dgm:prSet>
      <dgm:spPr/>
    </dgm:pt>
    <dgm:pt modelId="{0E162607-3C2F-40A0-B24B-A3E43F0A0284}" type="pres">
      <dgm:prSet presAssocID="{0320BBD4-3D55-464A-B62C-5238D4E36E35}" presName="Name25" presStyleLbl="parChTrans1D1" presStyleIdx="1" presStyleCnt="4"/>
      <dgm:spPr/>
      <dgm:t>
        <a:bodyPr/>
        <a:lstStyle/>
        <a:p>
          <a:endParaRPr lang="ru-RU"/>
        </a:p>
      </dgm:t>
    </dgm:pt>
    <dgm:pt modelId="{E4012BEB-8E28-4BF8-BFF5-5CBAE936B171}" type="pres">
      <dgm:prSet presAssocID="{4F0761A7-152A-41D0-A48A-608EDAA1127B}" presName="node" presStyleCnt="0"/>
      <dgm:spPr/>
    </dgm:pt>
    <dgm:pt modelId="{5B508ED6-71B2-4369-BECC-4C4474EEA095}" type="pres">
      <dgm:prSet presAssocID="{4F0761A7-152A-41D0-A48A-608EDAA1127B}" presName="parentNode" presStyleLbl="node1" presStyleIdx="2" presStyleCnt="5" custScaleX="374544" custLinFactX="57430" custLinFactNeighborX="100000" custLinFactNeighborY="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0E59F-2790-4B1D-A690-59232729D7FF}" type="pres">
      <dgm:prSet presAssocID="{4F0761A7-152A-41D0-A48A-608EDAA1127B}" presName="childNode" presStyleLbl="revTx" presStyleIdx="0" presStyleCnt="0">
        <dgm:presLayoutVars>
          <dgm:bulletEnabled val="1"/>
        </dgm:presLayoutVars>
      </dgm:prSet>
      <dgm:spPr/>
    </dgm:pt>
    <dgm:pt modelId="{1DBFDC06-F59C-4143-AD15-B36BC6C007F4}" type="pres">
      <dgm:prSet presAssocID="{6DB97287-B7C5-4471-A0E9-C1B006539337}" presName="Name25" presStyleLbl="parChTrans1D1" presStyleIdx="2" presStyleCnt="4"/>
      <dgm:spPr/>
      <dgm:t>
        <a:bodyPr/>
        <a:lstStyle/>
        <a:p>
          <a:endParaRPr lang="ru-RU"/>
        </a:p>
      </dgm:t>
    </dgm:pt>
    <dgm:pt modelId="{6325FF1F-0453-49CC-9C36-32685875BE8D}" type="pres">
      <dgm:prSet presAssocID="{5A1FC066-589A-4014-8ED2-077CB3ED8DFD}" presName="node" presStyleCnt="0"/>
      <dgm:spPr/>
    </dgm:pt>
    <dgm:pt modelId="{897F12FC-0314-4C0B-9A4E-2DBA699594FA}" type="pres">
      <dgm:prSet presAssocID="{5A1FC066-589A-4014-8ED2-077CB3ED8DFD}" presName="parentNode" presStyleLbl="node1" presStyleIdx="3" presStyleCnt="5" custScaleX="295127" custLinFactX="41792" custLinFactNeighborX="100000" custLinFactNeighborY="84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CA98C-6E5F-4C95-9DC9-EB6185F1DC2A}" type="pres">
      <dgm:prSet presAssocID="{5A1FC066-589A-4014-8ED2-077CB3ED8DFD}" presName="childNode" presStyleLbl="revTx" presStyleIdx="0" presStyleCnt="0">
        <dgm:presLayoutVars>
          <dgm:bulletEnabled val="1"/>
        </dgm:presLayoutVars>
      </dgm:prSet>
      <dgm:spPr/>
    </dgm:pt>
    <dgm:pt modelId="{1DEBD2FE-B58E-462F-A48C-F7A3F60C6027}" type="pres">
      <dgm:prSet presAssocID="{E7ACAC2C-AD36-4548-B3E3-D41D44A56957}" presName="Name25" presStyleLbl="parChTrans1D1" presStyleIdx="3" presStyleCnt="4"/>
      <dgm:spPr/>
      <dgm:t>
        <a:bodyPr/>
        <a:lstStyle/>
        <a:p>
          <a:endParaRPr lang="ru-RU"/>
        </a:p>
      </dgm:t>
    </dgm:pt>
    <dgm:pt modelId="{8C801E00-09C6-4CAF-89CD-BC04219B14B0}" type="pres">
      <dgm:prSet presAssocID="{96A3A083-D01D-4292-8913-F7840FD1917F}" presName="node" presStyleCnt="0"/>
      <dgm:spPr/>
    </dgm:pt>
    <dgm:pt modelId="{FC443F04-0213-4940-92DC-4DB590BABADB}" type="pres">
      <dgm:prSet presAssocID="{96A3A083-D01D-4292-8913-F7840FD1917F}" presName="parentNode" presStyleLbl="node1" presStyleIdx="4" presStyleCnt="5" custScaleX="4718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351D8-1FC5-44AF-A936-50B07C160D8E}" type="pres">
      <dgm:prSet presAssocID="{96A3A083-D01D-4292-8913-F7840FD1917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999E8DA-9B84-415B-A753-DAC6B33C77AE}" type="presOf" srcId="{96A3A083-D01D-4292-8913-F7840FD1917F}" destId="{FC443F04-0213-4940-92DC-4DB590BABADB}" srcOrd="0" destOrd="0" presId="urn:microsoft.com/office/officeart/2005/8/layout/radial2"/>
    <dgm:cxn modelId="{023B5CE5-49C0-4C69-978E-56F4A59E200D}" srcId="{6F96C83A-94F2-4A7B-91F1-05A1229082C0}" destId="{5A1FC066-589A-4014-8ED2-077CB3ED8DFD}" srcOrd="2" destOrd="0" parTransId="{6DB97287-B7C5-4471-A0E9-C1B006539337}" sibTransId="{08BE99A8-EA43-4179-91BE-60F49D6514AC}"/>
    <dgm:cxn modelId="{15E5F70D-0308-438A-9206-ADBD15331B38}" type="presOf" srcId="{0320BBD4-3D55-464A-B62C-5238D4E36E35}" destId="{0E162607-3C2F-40A0-B24B-A3E43F0A0284}" srcOrd="0" destOrd="0" presId="urn:microsoft.com/office/officeart/2005/8/layout/radial2"/>
    <dgm:cxn modelId="{4FA1F7EC-0508-45F6-9F94-8006B9CA033B}" srcId="{6F96C83A-94F2-4A7B-91F1-05A1229082C0}" destId="{96A3A083-D01D-4292-8913-F7840FD1917F}" srcOrd="3" destOrd="0" parTransId="{E7ACAC2C-AD36-4548-B3E3-D41D44A56957}" sibTransId="{6F66740C-F476-4E03-8BA3-3A2210F31BF7}"/>
    <dgm:cxn modelId="{2E303C8E-D899-4DA7-9457-93ABC78D6027}" srcId="{6F96C83A-94F2-4A7B-91F1-05A1229082C0}" destId="{CCB8E9D3-81A9-456F-B755-4738452E7E78}" srcOrd="0" destOrd="0" parTransId="{48434C75-A42D-446C-ABB9-D4FA3A311E26}" sibTransId="{4BB8AB8A-823B-461A-901D-860C48B95FE3}"/>
    <dgm:cxn modelId="{64468B2D-C272-4C52-8619-984F227E2987}" type="presOf" srcId="{6F96C83A-94F2-4A7B-91F1-05A1229082C0}" destId="{31C7303F-3182-4D83-8A82-1FBE94CDA468}" srcOrd="0" destOrd="0" presId="urn:microsoft.com/office/officeart/2005/8/layout/radial2"/>
    <dgm:cxn modelId="{FDBBFC27-E212-4FD1-A644-E947B8BAC19C}" type="presOf" srcId="{E7ACAC2C-AD36-4548-B3E3-D41D44A56957}" destId="{1DEBD2FE-B58E-462F-A48C-F7A3F60C6027}" srcOrd="0" destOrd="0" presId="urn:microsoft.com/office/officeart/2005/8/layout/radial2"/>
    <dgm:cxn modelId="{F73D8966-0059-4FB7-8D30-19408F7CCBA8}" type="presOf" srcId="{4F0761A7-152A-41D0-A48A-608EDAA1127B}" destId="{5B508ED6-71B2-4369-BECC-4C4474EEA095}" srcOrd="0" destOrd="0" presId="urn:microsoft.com/office/officeart/2005/8/layout/radial2"/>
    <dgm:cxn modelId="{CE029CB4-4275-408C-B777-37CDFDBA4C50}" type="presOf" srcId="{5A1FC066-589A-4014-8ED2-077CB3ED8DFD}" destId="{897F12FC-0314-4C0B-9A4E-2DBA699594FA}" srcOrd="0" destOrd="0" presId="urn:microsoft.com/office/officeart/2005/8/layout/radial2"/>
    <dgm:cxn modelId="{F39E6B8D-62D5-4E14-995A-4216ECBE6751}" type="presOf" srcId="{6DB97287-B7C5-4471-A0E9-C1B006539337}" destId="{1DBFDC06-F59C-4143-AD15-B36BC6C007F4}" srcOrd="0" destOrd="0" presId="urn:microsoft.com/office/officeart/2005/8/layout/radial2"/>
    <dgm:cxn modelId="{957F3ABF-0CCE-4AB9-AC32-9FE6D9B2F9E3}" type="presOf" srcId="{48434C75-A42D-446C-ABB9-D4FA3A311E26}" destId="{DEC28B93-9228-4776-BC79-79E637CB7DB9}" srcOrd="0" destOrd="0" presId="urn:microsoft.com/office/officeart/2005/8/layout/radial2"/>
    <dgm:cxn modelId="{323BB22C-A345-4A48-98F2-4138C3B72F68}" srcId="{6F96C83A-94F2-4A7B-91F1-05A1229082C0}" destId="{4F0761A7-152A-41D0-A48A-608EDAA1127B}" srcOrd="1" destOrd="0" parTransId="{0320BBD4-3D55-464A-B62C-5238D4E36E35}" sibTransId="{DAD7B2B6-33E3-442F-9A20-80CFC4C6C375}"/>
    <dgm:cxn modelId="{A4FB0692-9B1F-46EF-8540-AEF40F816C8B}" type="presOf" srcId="{CCB8E9D3-81A9-456F-B755-4738452E7E78}" destId="{F25B28A5-D1DC-4A76-B8B9-FEBCB614333F}" srcOrd="0" destOrd="0" presId="urn:microsoft.com/office/officeart/2005/8/layout/radial2"/>
    <dgm:cxn modelId="{12346FF0-3639-4CDB-BC11-A4A1CC72C361}" type="presParOf" srcId="{31C7303F-3182-4D83-8A82-1FBE94CDA468}" destId="{6562ACD2-6690-4D7F-8BB8-4B2A5786CFFE}" srcOrd="0" destOrd="0" presId="urn:microsoft.com/office/officeart/2005/8/layout/radial2"/>
    <dgm:cxn modelId="{37253FFC-154A-40CD-87C3-42522B8175BD}" type="presParOf" srcId="{6562ACD2-6690-4D7F-8BB8-4B2A5786CFFE}" destId="{657DF248-1336-4745-BB34-2D2BEEDD1C3E}" srcOrd="0" destOrd="0" presId="urn:microsoft.com/office/officeart/2005/8/layout/radial2"/>
    <dgm:cxn modelId="{8C170E99-8849-4A12-8F60-782AA340866F}" type="presParOf" srcId="{657DF248-1336-4745-BB34-2D2BEEDD1C3E}" destId="{E2A3FBCD-0731-4D6D-8D15-9C9ECBCAF679}" srcOrd="0" destOrd="0" presId="urn:microsoft.com/office/officeart/2005/8/layout/radial2"/>
    <dgm:cxn modelId="{F6BA92FB-56B1-49A3-9764-D978ED35F80B}" type="presParOf" srcId="{657DF248-1336-4745-BB34-2D2BEEDD1C3E}" destId="{C2E6631F-C14D-4B2F-A8C9-D2C8255C98EB}" srcOrd="1" destOrd="0" presId="urn:microsoft.com/office/officeart/2005/8/layout/radial2"/>
    <dgm:cxn modelId="{E630214D-4D23-424A-9D24-06129A7DA36B}" type="presParOf" srcId="{6562ACD2-6690-4D7F-8BB8-4B2A5786CFFE}" destId="{DEC28B93-9228-4776-BC79-79E637CB7DB9}" srcOrd="1" destOrd="0" presId="urn:microsoft.com/office/officeart/2005/8/layout/radial2"/>
    <dgm:cxn modelId="{FB0978F7-C07C-4E4C-B2DD-F962D7D3A7E9}" type="presParOf" srcId="{6562ACD2-6690-4D7F-8BB8-4B2A5786CFFE}" destId="{78B43312-A7C8-48B2-A047-37159A62DED8}" srcOrd="2" destOrd="0" presId="urn:microsoft.com/office/officeart/2005/8/layout/radial2"/>
    <dgm:cxn modelId="{679BAFB1-EA5A-4589-8D28-89AAC6116F8E}" type="presParOf" srcId="{78B43312-A7C8-48B2-A047-37159A62DED8}" destId="{F25B28A5-D1DC-4A76-B8B9-FEBCB614333F}" srcOrd="0" destOrd="0" presId="urn:microsoft.com/office/officeart/2005/8/layout/radial2"/>
    <dgm:cxn modelId="{35BF3D7E-583E-43CF-98ED-4D7BBB45010F}" type="presParOf" srcId="{78B43312-A7C8-48B2-A047-37159A62DED8}" destId="{81F2856B-5D08-46E7-A69E-C309E7F59A88}" srcOrd="1" destOrd="0" presId="urn:microsoft.com/office/officeart/2005/8/layout/radial2"/>
    <dgm:cxn modelId="{AC78695C-8D1C-4A4F-986E-7760DB0BD46D}" type="presParOf" srcId="{6562ACD2-6690-4D7F-8BB8-4B2A5786CFFE}" destId="{0E162607-3C2F-40A0-B24B-A3E43F0A0284}" srcOrd="3" destOrd="0" presId="urn:microsoft.com/office/officeart/2005/8/layout/radial2"/>
    <dgm:cxn modelId="{EAC34AB0-D337-4581-BE0D-2A7B4FD3F4C4}" type="presParOf" srcId="{6562ACD2-6690-4D7F-8BB8-4B2A5786CFFE}" destId="{E4012BEB-8E28-4BF8-BFF5-5CBAE936B171}" srcOrd="4" destOrd="0" presId="urn:microsoft.com/office/officeart/2005/8/layout/radial2"/>
    <dgm:cxn modelId="{88771C0D-5A92-4F6F-9A97-D2D746125E00}" type="presParOf" srcId="{E4012BEB-8E28-4BF8-BFF5-5CBAE936B171}" destId="{5B508ED6-71B2-4369-BECC-4C4474EEA095}" srcOrd="0" destOrd="0" presId="urn:microsoft.com/office/officeart/2005/8/layout/radial2"/>
    <dgm:cxn modelId="{4ABD8225-AEC4-4619-9AF8-38C30F10CABA}" type="presParOf" srcId="{E4012BEB-8E28-4BF8-BFF5-5CBAE936B171}" destId="{7230E59F-2790-4B1D-A690-59232729D7FF}" srcOrd="1" destOrd="0" presId="urn:microsoft.com/office/officeart/2005/8/layout/radial2"/>
    <dgm:cxn modelId="{968E27A7-F2C4-4022-A1A9-E4A3D61FDD9B}" type="presParOf" srcId="{6562ACD2-6690-4D7F-8BB8-4B2A5786CFFE}" destId="{1DBFDC06-F59C-4143-AD15-B36BC6C007F4}" srcOrd="5" destOrd="0" presId="urn:microsoft.com/office/officeart/2005/8/layout/radial2"/>
    <dgm:cxn modelId="{21186420-7F3B-43BA-A686-9A193FE39606}" type="presParOf" srcId="{6562ACD2-6690-4D7F-8BB8-4B2A5786CFFE}" destId="{6325FF1F-0453-49CC-9C36-32685875BE8D}" srcOrd="6" destOrd="0" presId="urn:microsoft.com/office/officeart/2005/8/layout/radial2"/>
    <dgm:cxn modelId="{6958667B-B42C-449D-9520-BAB9E61A6ED9}" type="presParOf" srcId="{6325FF1F-0453-49CC-9C36-32685875BE8D}" destId="{897F12FC-0314-4C0B-9A4E-2DBA699594FA}" srcOrd="0" destOrd="0" presId="urn:microsoft.com/office/officeart/2005/8/layout/radial2"/>
    <dgm:cxn modelId="{4A912006-50FC-4462-AE1E-2433FBEAB701}" type="presParOf" srcId="{6325FF1F-0453-49CC-9C36-32685875BE8D}" destId="{5F9CA98C-6E5F-4C95-9DC9-EB6185F1DC2A}" srcOrd="1" destOrd="0" presId="urn:microsoft.com/office/officeart/2005/8/layout/radial2"/>
    <dgm:cxn modelId="{C94B70C8-C575-41AF-9F8C-FD1C54341EF6}" type="presParOf" srcId="{6562ACD2-6690-4D7F-8BB8-4B2A5786CFFE}" destId="{1DEBD2FE-B58E-462F-A48C-F7A3F60C6027}" srcOrd="7" destOrd="0" presId="urn:microsoft.com/office/officeart/2005/8/layout/radial2"/>
    <dgm:cxn modelId="{8EDB4708-5F6A-459F-B416-5186792EBEF3}" type="presParOf" srcId="{6562ACD2-6690-4D7F-8BB8-4B2A5786CFFE}" destId="{8C801E00-09C6-4CAF-89CD-BC04219B14B0}" srcOrd="8" destOrd="0" presId="urn:microsoft.com/office/officeart/2005/8/layout/radial2"/>
    <dgm:cxn modelId="{53F2E645-8045-4E39-A2BE-4B8CF4FF3D7F}" type="presParOf" srcId="{8C801E00-09C6-4CAF-89CD-BC04219B14B0}" destId="{FC443F04-0213-4940-92DC-4DB590BABADB}" srcOrd="0" destOrd="0" presId="urn:microsoft.com/office/officeart/2005/8/layout/radial2"/>
    <dgm:cxn modelId="{028C5971-B4D7-4740-9744-705F16FCAE87}" type="presParOf" srcId="{8C801E00-09C6-4CAF-89CD-BC04219B14B0}" destId="{0EE351D8-1FC5-44AF-A936-50B07C160D8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132B24-77BC-44F8-B9AA-F1832A47B71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6FC534-444A-4AC6-92C5-4D6360C15AFF}">
      <dgm:prSet custT="1"/>
      <dgm:spPr/>
      <dgm:t>
        <a:bodyPr/>
        <a:lstStyle/>
        <a:p>
          <a:r>
            <a:rPr lang="ru-RU" sz="3600" dirty="0" smtClean="0"/>
            <a:t>Коммуникативные игры</a:t>
          </a:r>
          <a:endParaRPr lang="ru-RU" sz="3600" dirty="0"/>
        </a:p>
      </dgm:t>
    </dgm:pt>
    <dgm:pt modelId="{FF52AE65-416B-44FF-B9C1-A541A69F9652}" type="parTrans" cxnId="{5B17D0D3-DB09-449D-A6FF-6C15A7A2C4BD}">
      <dgm:prSet/>
      <dgm:spPr/>
      <dgm:t>
        <a:bodyPr/>
        <a:lstStyle/>
        <a:p>
          <a:endParaRPr lang="ru-RU"/>
        </a:p>
      </dgm:t>
    </dgm:pt>
    <dgm:pt modelId="{9CEB13E4-0A1F-4AB9-B51E-C279BC96A1DE}" type="sibTrans" cxnId="{5B17D0D3-DB09-449D-A6FF-6C15A7A2C4BD}">
      <dgm:prSet/>
      <dgm:spPr/>
      <dgm:t>
        <a:bodyPr/>
        <a:lstStyle/>
        <a:p>
          <a:endParaRPr lang="ru-RU"/>
        </a:p>
      </dgm:t>
    </dgm:pt>
    <dgm:pt modelId="{0CCA83C8-548C-4A9C-AD42-1485CBEAA5A2}">
      <dgm:prSet/>
      <dgm:spPr/>
      <dgm:t>
        <a:bodyPr/>
        <a:lstStyle/>
        <a:p>
          <a:r>
            <a:rPr lang="ru-RU" dirty="0" smtClean="0"/>
            <a:t>Коммуникативная задача</a:t>
          </a:r>
          <a:endParaRPr lang="ru-RU" dirty="0"/>
        </a:p>
      </dgm:t>
    </dgm:pt>
    <dgm:pt modelId="{2824BF73-8DFD-4CE5-AA8E-080FB4D5EFDB}" type="parTrans" cxnId="{8A814C19-0529-4499-A36A-D10DD1825A6A}">
      <dgm:prSet/>
      <dgm:spPr/>
      <dgm:t>
        <a:bodyPr/>
        <a:lstStyle/>
        <a:p>
          <a:endParaRPr lang="ru-RU"/>
        </a:p>
      </dgm:t>
    </dgm:pt>
    <dgm:pt modelId="{5906AED4-6249-402D-9749-2A71135C9C65}" type="sibTrans" cxnId="{8A814C19-0529-4499-A36A-D10DD1825A6A}">
      <dgm:prSet/>
      <dgm:spPr/>
      <dgm:t>
        <a:bodyPr/>
        <a:lstStyle/>
        <a:p>
          <a:endParaRPr lang="ru-RU"/>
        </a:p>
      </dgm:t>
    </dgm:pt>
    <dgm:pt modelId="{646A5F55-F154-464E-9593-EF20CE193383}">
      <dgm:prSet/>
      <dgm:spPr/>
      <dgm:t>
        <a:bodyPr/>
        <a:lstStyle/>
        <a:p>
          <a:r>
            <a:rPr lang="ru-RU" dirty="0" smtClean="0"/>
            <a:t>Учись задавать вопросы! </a:t>
          </a:r>
        </a:p>
        <a:p>
          <a:r>
            <a:rPr lang="ru-RU" dirty="0" smtClean="0"/>
            <a:t> (Задания с недостающим условием)</a:t>
          </a:r>
          <a:endParaRPr lang="ru-RU" dirty="0"/>
        </a:p>
      </dgm:t>
    </dgm:pt>
    <dgm:pt modelId="{7EC0480E-5850-4CC4-BDFC-EBDDAE125500}" type="parTrans" cxnId="{D52B1AD2-F013-4721-84A8-6051660FBD52}">
      <dgm:prSet/>
      <dgm:spPr/>
      <dgm:t>
        <a:bodyPr/>
        <a:lstStyle/>
        <a:p>
          <a:endParaRPr lang="ru-RU"/>
        </a:p>
      </dgm:t>
    </dgm:pt>
    <dgm:pt modelId="{8F17EB5B-A20E-4C64-8BF0-698CF7470489}" type="sibTrans" cxnId="{D52B1AD2-F013-4721-84A8-6051660FBD52}">
      <dgm:prSet/>
      <dgm:spPr/>
      <dgm:t>
        <a:bodyPr/>
        <a:lstStyle/>
        <a:p>
          <a:endParaRPr lang="ru-RU"/>
        </a:p>
      </dgm:t>
    </dgm:pt>
    <dgm:pt modelId="{7FB7D1CA-0320-4168-B742-ED151AC4361B}" type="pres">
      <dgm:prSet presAssocID="{A6132B24-77BC-44F8-B9AA-F1832A47B7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6B0F12-BF8F-451B-BF94-6A0C157645D2}" type="pres">
      <dgm:prSet presAssocID="{096FC534-444A-4AC6-92C5-4D6360C15AFF}" presName="composite" presStyleCnt="0"/>
      <dgm:spPr/>
    </dgm:pt>
    <dgm:pt modelId="{17B999AA-B8E5-45E4-A900-81842701963E}" type="pres">
      <dgm:prSet presAssocID="{096FC534-444A-4AC6-92C5-4D6360C15AFF}" presName="rect1" presStyleLbl="trAlignAcc1" presStyleIdx="0" presStyleCnt="3" custScaleX="152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21162-EEF4-4300-8F08-BD16A8E1689A}" type="pres">
      <dgm:prSet presAssocID="{096FC534-444A-4AC6-92C5-4D6360C15AFF}" presName="rect2" presStyleLbl="fgImgPlace1" presStyleIdx="0" presStyleCnt="3" custScaleX="137847" custScaleY="102241" custLinFactX="-52439" custLinFactNeighborX="-100000" custLinFactNeighborY="1501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53" t="-765" r="-7147" b="765"/>
          </a:stretch>
        </a:blipFill>
      </dgm:spPr>
      <dgm:t>
        <a:bodyPr/>
        <a:lstStyle/>
        <a:p>
          <a:endParaRPr lang="ru-RU"/>
        </a:p>
      </dgm:t>
    </dgm:pt>
    <dgm:pt modelId="{AF54374F-C19B-4927-AB39-1E2B22443128}" type="pres">
      <dgm:prSet presAssocID="{9CEB13E4-0A1F-4AB9-B51E-C279BC96A1DE}" presName="sibTrans" presStyleCnt="0"/>
      <dgm:spPr/>
    </dgm:pt>
    <dgm:pt modelId="{31BAD557-1C24-442F-A1F2-39DDC937C919}" type="pres">
      <dgm:prSet presAssocID="{646A5F55-F154-464E-9593-EF20CE193383}" presName="composite" presStyleCnt="0"/>
      <dgm:spPr/>
    </dgm:pt>
    <dgm:pt modelId="{82350315-F67C-4163-99E4-AB87708A36E2}" type="pres">
      <dgm:prSet presAssocID="{646A5F55-F154-464E-9593-EF20CE193383}" presName="rect1" presStyleLbl="trAlignAcc1" presStyleIdx="1" presStyleCnt="3" custScaleX="158173" custLinFactNeighborX="890" custLinFactNeighborY="-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8FDD4-4736-4D5A-B60C-579A820A3455}" type="pres">
      <dgm:prSet presAssocID="{646A5F55-F154-464E-9593-EF20CE193383}" presName="rect2" presStyleLbl="fgImgPlace1" presStyleIdx="1" presStyleCnt="3" custScaleX="144956" custScaleY="101092" custLinFactX="-54949" custLinFactNeighborX="-100000" custLinFactNeighborY="1373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AE7DABA3-8DE5-42C1-9F89-DFC9A4561197}" type="pres">
      <dgm:prSet presAssocID="{8F17EB5B-A20E-4C64-8BF0-698CF7470489}" presName="sibTrans" presStyleCnt="0"/>
      <dgm:spPr/>
    </dgm:pt>
    <dgm:pt modelId="{787CC243-145D-4203-B773-20C1D463B156}" type="pres">
      <dgm:prSet presAssocID="{0CCA83C8-548C-4A9C-AD42-1485CBEAA5A2}" presName="composite" presStyleCnt="0"/>
      <dgm:spPr/>
    </dgm:pt>
    <dgm:pt modelId="{EDD3E894-86C3-4D44-8C6A-DA6625DE584F}" type="pres">
      <dgm:prSet presAssocID="{0CCA83C8-548C-4A9C-AD42-1485CBEAA5A2}" presName="rect1" presStyleLbl="trAlignAcc1" presStyleIdx="2" presStyleCnt="3" custScaleX="151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8BEC1-9F39-4791-B9E1-23E7494EA4CC}" type="pres">
      <dgm:prSet presAssocID="{0CCA83C8-548C-4A9C-AD42-1485CBEAA5A2}" presName="rect2" presStyleLbl="fgImgPlace1" presStyleIdx="2" presStyleCnt="3" custScaleX="138565" custLinFactX="-52947" custLinFactNeighborX="-100000" custLinFactNeighborY="1448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</dgm:ptLst>
  <dgm:cxnLst>
    <dgm:cxn modelId="{C091405F-EC3C-40D2-93E4-4E8AC3678BB3}" type="presOf" srcId="{0CCA83C8-548C-4A9C-AD42-1485CBEAA5A2}" destId="{EDD3E894-86C3-4D44-8C6A-DA6625DE584F}" srcOrd="0" destOrd="0" presId="urn:microsoft.com/office/officeart/2008/layout/PictureStrips"/>
    <dgm:cxn modelId="{D52B1AD2-F013-4721-84A8-6051660FBD52}" srcId="{A6132B24-77BC-44F8-B9AA-F1832A47B713}" destId="{646A5F55-F154-464E-9593-EF20CE193383}" srcOrd="1" destOrd="0" parTransId="{7EC0480E-5850-4CC4-BDFC-EBDDAE125500}" sibTransId="{8F17EB5B-A20E-4C64-8BF0-698CF7470489}"/>
    <dgm:cxn modelId="{B366065E-C1A2-468A-870A-2BC92344F22A}" type="presOf" srcId="{A6132B24-77BC-44F8-B9AA-F1832A47B713}" destId="{7FB7D1CA-0320-4168-B742-ED151AC4361B}" srcOrd="0" destOrd="0" presId="urn:microsoft.com/office/officeart/2008/layout/PictureStrips"/>
    <dgm:cxn modelId="{11B9F3C3-1789-4A2F-982A-1E29BFFDDC66}" type="presOf" srcId="{096FC534-444A-4AC6-92C5-4D6360C15AFF}" destId="{17B999AA-B8E5-45E4-A900-81842701963E}" srcOrd="0" destOrd="0" presId="urn:microsoft.com/office/officeart/2008/layout/PictureStrips"/>
    <dgm:cxn modelId="{8A814C19-0529-4499-A36A-D10DD1825A6A}" srcId="{A6132B24-77BC-44F8-B9AA-F1832A47B713}" destId="{0CCA83C8-548C-4A9C-AD42-1485CBEAA5A2}" srcOrd="2" destOrd="0" parTransId="{2824BF73-8DFD-4CE5-AA8E-080FB4D5EFDB}" sibTransId="{5906AED4-6249-402D-9749-2A71135C9C65}"/>
    <dgm:cxn modelId="{5B17D0D3-DB09-449D-A6FF-6C15A7A2C4BD}" srcId="{A6132B24-77BC-44F8-B9AA-F1832A47B713}" destId="{096FC534-444A-4AC6-92C5-4D6360C15AFF}" srcOrd="0" destOrd="0" parTransId="{FF52AE65-416B-44FF-B9C1-A541A69F9652}" sibTransId="{9CEB13E4-0A1F-4AB9-B51E-C279BC96A1DE}"/>
    <dgm:cxn modelId="{0D56CFCC-7394-412F-B4EF-F4D9ACF8A92D}" type="presOf" srcId="{646A5F55-F154-464E-9593-EF20CE193383}" destId="{82350315-F67C-4163-99E4-AB87708A36E2}" srcOrd="0" destOrd="0" presId="urn:microsoft.com/office/officeart/2008/layout/PictureStrips"/>
    <dgm:cxn modelId="{81607904-85CF-4E0E-9314-BBDF79052800}" type="presParOf" srcId="{7FB7D1CA-0320-4168-B742-ED151AC4361B}" destId="{EF6B0F12-BF8F-451B-BF94-6A0C157645D2}" srcOrd="0" destOrd="0" presId="urn:microsoft.com/office/officeart/2008/layout/PictureStrips"/>
    <dgm:cxn modelId="{869FB18E-7EBF-4D04-81F7-FFF54774BC14}" type="presParOf" srcId="{EF6B0F12-BF8F-451B-BF94-6A0C157645D2}" destId="{17B999AA-B8E5-45E4-A900-81842701963E}" srcOrd="0" destOrd="0" presId="urn:microsoft.com/office/officeart/2008/layout/PictureStrips"/>
    <dgm:cxn modelId="{A10304E6-4602-43B2-BA84-123A51485E43}" type="presParOf" srcId="{EF6B0F12-BF8F-451B-BF94-6A0C157645D2}" destId="{20521162-EEF4-4300-8F08-BD16A8E1689A}" srcOrd="1" destOrd="0" presId="urn:microsoft.com/office/officeart/2008/layout/PictureStrips"/>
    <dgm:cxn modelId="{54D7ACD1-3BEE-476A-AD10-2A9669CF6517}" type="presParOf" srcId="{7FB7D1CA-0320-4168-B742-ED151AC4361B}" destId="{AF54374F-C19B-4927-AB39-1E2B22443128}" srcOrd="1" destOrd="0" presId="urn:microsoft.com/office/officeart/2008/layout/PictureStrips"/>
    <dgm:cxn modelId="{469947F5-AC27-4D34-89D7-1611AAD550F8}" type="presParOf" srcId="{7FB7D1CA-0320-4168-B742-ED151AC4361B}" destId="{31BAD557-1C24-442F-A1F2-39DDC937C919}" srcOrd="2" destOrd="0" presId="urn:microsoft.com/office/officeart/2008/layout/PictureStrips"/>
    <dgm:cxn modelId="{86AEABAF-550A-4C19-800B-2A793050F358}" type="presParOf" srcId="{31BAD557-1C24-442F-A1F2-39DDC937C919}" destId="{82350315-F67C-4163-99E4-AB87708A36E2}" srcOrd="0" destOrd="0" presId="urn:microsoft.com/office/officeart/2008/layout/PictureStrips"/>
    <dgm:cxn modelId="{79E3F5E9-7E0C-4CA9-9D40-3F93E9F9BD2F}" type="presParOf" srcId="{31BAD557-1C24-442F-A1F2-39DDC937C919}" destId="{7608FDD4-4736-4D5A-B60C-579A820A3455}" srcOrd="1" destOrd="0" presId="urn:microsoft.com/office/officeart/2008/layout/PictureStrips"/>
    <dgm:cxn modelId="{3EA9CE68-49C7-410A-81C7-01DEBCEB1F57}" type="presParOf" srcId="{7FB7D1CA-0320-4168-B742-ED151AC4361B}" destId="{AE7DABA3-8DE5-42C1-9F89-DFC9A4561197}" srcOrd="3" destOrd="0" presId="urn:microsoft.com/office/officeart/2008/layout/PictureStrips"/>
    <dgm:cxn modelId="{F2E8E9AA-A329-4D9C-9669-5A10D54D7E77}" type="presParOf" srcId="{7FB7D1CA-0320-4168-B742-ED151AC4361B}" destId="{787CC243-145D-4203-B773-20C1D463B156}" srcOrd="4" destOrd="0" presId="urn:microsoft.com/office/officeart/2008/layout/PictureStrips"/>
    <dgm:cxn modelId="{A8F8967C-B200-464B-B0FB-00DE5D1B77F6}" type="presParOf" srcId="{787CC243-145D-4203-B773-20C1D463B156}" destId="{EDD3E894-86C3-4D44-8C6A-DA6625DE584F}" srcOrd="0" destOrd="0" presId="urn:microsoft.com/office/officeart/2008/layout/PictureStrips"/>
    <dgm:cxn modelId="{22AE3C27-AE85-4DFD-B1E1-23F1CC8ABBD9}" type="presParOf" srcId="{787CC243-145D-4203-B773-20C1D463B156}" destId="{84D8BEC1-9F39-4791-B9E1-23E7494EA4C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998DA-06E0-4CB7-A8F9-1CD64FE42928}">
      <dsp:nvSpPr>
        <dsp:cNvPr id="0" name=""/>
        <dsp:cNvSpPr/>
      </dsp:nvSpPr>
      <dsp:spPr>
        <a:xfrm>
          <a:off x="0" y="0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accent5">
                  <a:lumMod val="50000"/>
                </a:schemeClr>
              </a:solidFill>
            </a:rPr>
            <a:t>Первое восприятие текса задачи: </a:t>
          </a:r>
          <a:endParaRPr lang="ru-RU" sz="2400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</a:rPr>
            <a:t>Чтение  и понимание смысла теста. </a:t>
          </a:r>
          <a:endParaRPr lang="ru-RU" sz="2000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</a:rPr>
            <a:t>Соотнесение  своего понимания с другими пониманиями</a:t>
          </a:r>
          <a:endParaRPr lang="ru-RU" sz="2000" kern="1200" dirty="0">
            <a:solidFill>
              <a:schemeClr val="accent5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1794933" y="0"/>
        <a:ext cx="6333066" cy="1693333"/>
      </dsp:txXfrm>
    </dsp:sp>
    <dsp:sp modelId="{D6D2A449-468F-496D-A343-39B9C85F6E43}">
      <dsp:nvSpPr>
        <dsp:cNvPr id="0" name=""/>
        <dsp:cNvSpPr/>
      </dsp:nvSpPr>
      <dsp:spPr>
        <a:xfrm>
          <a:off x="169333" y="169333"/>
          <a:ext cx="1625600" cy="1354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230C5-EB6B-4AB6-B29E-CC465F0E410A}">
      <dsp:nvSpPr>
        <dsp:cNvPr id="0" name=""/>
        <dsp:cNvSpPr/>
      </dsp:nvSpPr>
      <dsp:spPr>
        <a:xfrm>
          <a:off x="0" y="1862666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5">
                  <a:lumMod val="50000"/>
                </a:schemeClr>
              </a:solidFill>
            </a:rPr>
            <a:t>Возникновение коммуникативного конфликта</a:t>
          </a:r>
          <a:endParaRPr lang="ru-RU" sz="2400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</a:rPr>
            <a:t>Вторичное обращение к тексту задачи</a:t>
          </a:r>
          <a:endParaRPr lang="ru-RU" sz="2000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</a:rPr>
            <a:t>Формулирование вопросов к себе</a:t>
          </a:r>
          <a:endParaRPr lang="ru-RU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794933" y="1862666"/>
        <a:ext cx="6333066" cy="1693333"/>
      </dsp:txXfrm>
    </dsp:sp>
    <dsp:sp modelId="{935880CC-12EA-40AC-B01A-341744974176}">
      <dsp:nvSpPr>
        <dsp:cNvPr id="0" name=""/>
        <dsp:cNvSpPr/>
      </dsp:nvSpPr>
      <dsp:spPr>
        <a:xfrm>
          <a:off x="169333" y="2032000"/>
          <a:ext cx="1625600" cy="1354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EF4EF-F813-440D-A777-29ED7047F880}">
      <dsp:nvSpPr>
        <dsp:cNvPr id="0" name=""/>
        <dsp:cNvSpPr/>
      </dsp:nvSpPr>
      <dsp:spPr>
        <a:xfrm>
          <a:off x="0" y="3716375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5">
                  <a:lumMod val="50000"/>
                </a:schemeClr>
              </a:solidFill>
            </a:rPr>
            <a:t>Вопросы</a:t>
          </a:r>
          <a:r>
            <a:rPr lang="ru-RU" sz="33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endParaRPr lang="ru-RU" sz="3300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</a:rPr>
            <a:t>Кто прав? </a:t>
          </a:r>
          <a:endParaRPr lang="ru-RU" sz="2000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</a:rPr>
            <a:t>Почему произошло непонимание?</a:t>
          </a:r>
          <a:endParaRPr lang="ru-RU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794933" y="3716375"/>
        <a:ext cx="6333066" cy="1693333"/>
      </dsp:txXfrm>
    </dsp:sp>
    <dsp:sp modelId="{42B71588-E8B6-458E-9C9E-CBA9279F817E}">
      <dsp:nvSpPr>
        <dsp:cNvPr id="0" name=""/>
        <dsp:cNvSpPr/>
      </dsp:nvSpPr>
      <dsp:spPr>
        <a:xfrm>
          <a:off x="169333" y="3894666"/>
          <a:ext cx="1625600" cy="1354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BD2FE-B58E-462F-A48C-F7A3F60C6027}">
      <dsp:nvSpPr>
        <dsp:cNvPr id="0" name=""/>
        <dsp:cNvSpPr/>
      </dsp:nvSpPr>
      <dsp:spPr>
        <a:xfrm rot="3979903">
          <a:off x="1216397" y="3298229"/>
          <a:ext cx="1081123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1081123" y="206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FDC06-F59C-4143-AD15-B36BC6C007F4}">
      <dsp:nvSpPr>
        <dsp:cNvPr id="0" name=""/>
        <dsp:cNvSpPr/>
      </dsp:nvSpPr>
      <dsp:spPr>
        <a:xfrm rot="885269">
          <a:off x="1792586" y="2629170"/>
          <a:ext cx="1488419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1488419" y="206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62607-3C2F-40A0-B24B-A3E43F0A0284}">
      <dsp:nvSpPr>
        <dsp:cNvPr id="0" name=""/>
        <dsp:cNvSpPr/>
      </dsp:nvSpPr>
      <dsp:spPr>
        <a:xfrm rot="20806921">
          <a:off x="1799657" y="2043007"/>
          <a:ext cx="1318739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1318739" y="206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28B93-9228-4776-BC79-79E637CB7DB9}">
      <dsp:nvSpPr>
        <dsp:cNvPr id="0" name=""/>
        <dsp:cNvSpPr/>
      </dsp:nvSpPr>
      <dsp:spPr>
        <a:xfrm rot="17715714">
          <a:off x="1242404" y="1320657"/>
          <a:ext cx="1095935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1095935" y="206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6631F-C14D-4B2F-A8C9-D2C8255C98EB}">
      <dsp:nvSpPr>
        <dsp:cNvPr id="0" name=""/>
        <dsp:cNvSpPr/>
      </dsp:nvSpPr>
      <dsp:spPr>
        <a:xfrm>
          <a:off x="-339952" y="1629335"/>
          <a:ext cx="3327243" cy="14020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B28A5-D1DC-4A76-B8B9-FEBCB614333F}">
      <dsp:nvSpPr>
        <dsp:cNvPr id="0" name=""/>
        <dsp:cNvSpPr/>
      </dsp:nvSpPr>
      <dsp:spPr>
        <a:xfrm>
          <a:off x="482713" y="2599"/>
          <a:ext cx="3479594" cy="845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accent5">
                  <a:lumMod val="50000"/>
                </a:schemeClr>
              </a:solidFill>
            </a:rPr>
            <a:t>Ю. Л. Троицкий </a:t>
          </a:r>
        </a:p>
      </dsp:txBody>
      <dsp:txXfrm>
        <a:off x="992288" y="126482"/>
        <a:ext cx="2460444" cy="598161"/>
      </dsp:txXfrm>
    </dsp:sp>
    <dsp:sp modelId="{5B508ED6-71B2-4369-BECC-4C4474EEA095}">
      <dsp:nvSpPr>
        <dsp:cNvPr id="0" name=""/>
        <dsp:cNvSpPr/>
      </dsp:nvSpPr>
      <dsp:spPr>
        <a:xfrm>
          <a:off x="2706175" y="1210578"/>
          <a:ext cx="3168369" cy="845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accent5">
                  <a:lumMod val="50000"/>
                </a:schemeClr>
              </a:solidFill>
            </a:rPr>
            <a:t>Ю.В.  Шатин </a:t>
          </a:r>
        </a:p>
      </dsp:txBody>
      <dsp:txXfrm>
        <a:off x="3170172" y="1334461"/>
        <a:ext cx="2240375" cy="598161"/>
      </dsp:txXfrm>
    </dsp:sp>
    <dsp:sp modelId="{897F12FC-0314-4C0B-9A4E-2DBA699594FA}">
      <dsp:nvSpPr>
        <dsp:cNvPr id="0" name=""/>
        <dsp:cNvSpPr/>
      </dsp:nvSpPr>
      <dsp:spPr>
        <a:xfrm>
          <a:off x="2993770" y="2675982"/>
          <a:ext cx="2496559" cy="845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accent5">
                  <a:lumMod val="50000"/>
                </a:schemeClr>
              </a:solidFill>
            </a:rPr>
            <a:t>В.И.Тюпа</a:t>
          </a:r>
        </a:p>
      </dsp:txBody>
      <dsp:txXfrm>
        <a:off x="3359383" y="2799865"/>
        <a:ext cx="1765333" cy="598161"/>
      </dsp:txXfrm>
    </dsp:sp>
    <dsp:sp modelId="{FC443F04-0213-4940-92DC-4DB590BABADB}">
      <dsp:nvSpPr>
        <dsp:cNvPr id="0" name=""/>
        <dsp:cNvSpPr/>
      </dsp:nvSpPr>
      <dsp:spPr>
        <a:xfrm>
          <a:off x="162942" y="3812184"/>
          <a:ext cx="3991228" cy="845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accent5">
                  <a:lumMod val="50000"/>
                </a:schemeClr>
              </a:solidFill>
            </a:rPr>
            <a:t>Н.В.Максимова</a:t>
          </a:r>
        </a:p>
      </dsp:txBody>
      <dsp:txXfrm>
        <a:off x="747444" y="3936067"/>
        <a:ext cx="2822224" cy="5981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999AA-B8E5-45E4-A900-81842701963E}">
      <dsp:nvSpPr>
        <dsp:cNvPr id="0" name=""/>
        <dsp:cNvSpPr/>
      </dsp:nvSpPr>
      <dsp:spPr>
        <a:xfrm>
          <a:off x="1035962" y="434083"/>
          <a:ext cx="8233609" cy="16907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5203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Коммуникативные игры</a:t>
          </a:r>
          <a:endParaRPr lang="ru-RU" sz="3600" kern="1200" dirty="0"/>
        </a:p>
      </dsp:txBody>
      <dsp:txXfrm>
        <a:off x="1035962" y="434083"/>
        <a:ext cx="8233609" cy="1690751"/>
      </dsp:txXfrm>
    </dsp:sp>
    <dsp:sp modelId="{20521162-EEF4-4300-8F08-BD16A8E1689A}">
      <dsp:nvSpPr>
        <dsp:cNvPr id="0" name=""/>
        <dsp:cNvSpPr/>
      </dsp:nvSpPr>
      <dsp:spPr>
        <a:xfrm>
          <a:off x="194010" y="436584"/>
          <a:ext cx="1631455" cy="1815073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53" t="-765" r="-7147" b="76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50315-F67C-4163-99E4-AB87708A36E2}">
      <dsp:nvSpPr>
        <dsp:cNvPr id="0" name=""/>
        <dsp:cNvSpPr/>
      </dsp:nvSpPr>
      <dsp:spPr>
        <a:xfrm>
          <a:off x="922019" y="2562134"/>
          <a:ext cx="8557801" cy="16907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5203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Учись задавать вопросы! 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(Задания с недостающим условием)</a:t>
          </a:r>
          <a:endParaRPr lang="ru-RU" sz="3600" kern="1200" dirty="0"/>
        </a:p>
      </dsp:txBody>
      <dsp:txXfrm>
        <a:off x="922019" y="2562134"/>
        <a:ext cx="8557801" cy="1690751"/>
      </dsp:txXfrm>
    </dsp:sp>
    <dsp:sp modelId="{7608FDD4-4736-4D5A-B60C-579A820A3455}">
      <dsp:nvSpPr>
        <dsp:cNvPr id="0" name=""/>
        <dsp:cNvSpPr/>
      </dsp:nvSpPr>
      <dsp:spPr>
        <a:xfrm>
          <a:off x="122235" y="2562133"/>
          <a:ext cx="1715592" cy="179467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3E894-86C3-4D44-8C6A-DA6625DE584F}">
      <dsp:nvSpPr>
        <dsp:cNvPr id="0" name=""/>
        <dsp:cNvSpPr/>
      </dsp:nvSpPr>
      <dsp:spPr>
        <a:xfrm>
          <a:off x="1053654" y="4700714"/>
          <a:ext cx="8198225" cy="16907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5203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Коммуникативная задача</a:t>
          </a:r>
          <a:endParaRPr lang="ru-RU" sz="3600" kern="1200" dirty="0"/>
        </a:p>
      </dsp:txBody>
      <dsp:txXfrm>
        <a:off x="1053654" y="4700714"/>
        <a:ext cx="8198225" cy="1690751"/>
      </dsp:txXfrm>
    </dsp:sp>
    <dsp:sp modelId="{84D8BEC1-9F39-4791-B9E1-23E7494EA4CC}">
      <dsp:nvSpPr>
        <dsp:cNvPr id="0" name=""/>
        <dsp:cNvSpPr/>
      </dsp:nvSpPr>
      <dsp:spPr>
        <a:xfrm>
          <a:off x="183749" y="4713556"/>
          <a:ext cx="1639953" cy="177528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E0FB-57FC-45F9-83D3-EF91462C79E0}" type="datetimeFigureOut">
              <a:rPr lang="ru-RU" smtClean="0"/>
              <a:t>20.12.2017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38E3-426E-463B-A151-27B4FDD13A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81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E0FB-57FC-45F9-83D3-EF91462C79E0}" type="datetimeFigureOut">
              <a:rPr lang="ru-RU" smtClean="0"/>
              <a:t>20.12.2017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38E3-426E-463B-A151-27B4FDD13A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76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E0FB-57FC-45F9-83D3-EF91462C79E0}" type="datetimeFigureOut">
              <a:rPr lang="ru-RU" smtClean="0"/>
              <a:t>20.12.2017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38E3-426E-463B-A151-27B4FDD13A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55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E0FB-57FC-45F9-83D3-EF91462C79E0}" type="datetimeFigureOut">
              <a:rPr lang="ru-RU" smtClean="0"/>
              <a:t>20.12.2017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38E3-426E-463B-A151-27B4FDD13A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77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E0FB-57FC-45F9-83D3-EF91462C79E0}" type="datetimeFigureOut">
              <a:rPr lang="ru-RU" smtClean="0"/>
              <a:t>20.12.2017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38E3-426E-463B-A151-27B4FDD13A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41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E0FB-57FC-45F9-83D3-EF91462C79E0}" type="datetimeFigureOut">
              <a:rPr lang="ru-RU" smtClean="0"/>
              <a:t>20.12.2017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38E3-426E-463B-A151-27B4FDD13A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66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E0FB-57FC-45F9-83D3-EF91462C79E0}" type="datetimeFigureOut">
              <a:rPr lang="ru-RU" smtClean="0"/>
              <a:t>20.12.2017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38E3-426E-463B-A151-27B4FDD13A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09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E0FB-57FC-45F9-83D3-EF91462C79E0}" type="datetimeFigureOut">
              <a:rPr lang="ru-RU" smtClean="0"/>
              <a:t>20.12.2017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38E3-426E-463B-A151-27B4FDD13A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5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E0FB-57FC-45F9-83D3-EF91462C79E0}" type="datetimeFigureOut">
              <a:rPr lang="ru-RU" smtClean="0"/>
              <a:t>20.12.2017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38E3-426E-463B-A151-27B4FDD13A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90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E0FB-57FC-45F9-83D3-EF91462C79E0}" type="datetimeFigureOut">
              <a:rPr lang="ru-RU" smtClean="0"/>
              <a:t>20.12.2017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38E3-426E-463B-A151-27B4FDD13A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04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E0FB-57FC-45F9-83D3-EF91462C79E0}" type="datetimeFigureOut">
              <a:rPr lang="ru-RU" smtClean="0"/>
              <a:t>20.12.2017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38E3-426E-463B-A151-27B4FDD13A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3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3E0FB-57FC-45F9-83D3-EF91462C79E0}" type="datetimeFigureOut">
              <a:rPr lang="ru-RU" smtClean="0"/>
              <a:t>20.12.2017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E38E3-426E-463B-A151-27B4FDD13A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04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133" y="-1"/>
            <a:ext cx="12377131" cy="699392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1" t="12968" r="7803" b="1813"/>
          <a:stretch/>
        </p:blipFill>
        <p:spPr>
          <a:xfrm flipH="1">
            <a:off x="0" y="0"/>
            <a:ext cx="12039714" cy="7978826"/>
          </a:xfrm>
          <a:prstGeom prst="rect">
            <a:avLst/>
          </a:prstGeom>
          <a:effectLst/>
        </p:spPr>
      </p:pic>
      <p:pic>
        <p:nvPicPr>
          <p:cNvPr id="5" name="Рисунок 4" descr="C:\Users\user\Desktop\00000009 копия_Личное_дело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5133" y="-118957"/>
            <a:ext cx="5497242" cy="723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630393" y="3466610"/>
            <a:ext cx="6183448" cy="3586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  <a:defRPr/>
            </a:pPr>
            <a:endParaRPr lang="ru-RU" dirty="0" smtClean="0"/>
          </a:p>
          <a:p>
            <a:pPr>
              <a:buFont typeface="Wingdings"/>
              <a:buNone/>
              <a:defRPr/>
            </a:pPr>
            <a:r>
              <a:rPr lang="ru-RU" sz="3800" dirty="0" smtClean="0">
                <a:solidFill>
                  <a:srgbClr val="00233E"/>
                </a:solidFill>
                <a:latin typeface="Monotype Corsiva" pitchFamily="66" charset="0"/>
              </a:rPr>
              <a:t>Макиенко Римма Николаевна,</a:t>
            </a:r>
          </a:p>
          <a:p>
            <a:pPr>
              <a:buFont typeface="Wingdings"/>
              <a:buNone/>
              <a:defRPr/>
            </a:pPr>
            <a:r>
              <a:rPr lang="ru-RU" sz="3200" dirty="0" smtClean="0">
                <a:solidFill>
                  <a:srgbClr val="00233E"/>
                </a:solidFill>
                <a:latin typeface="Monotype Corsiva" pitchFamily="66" charset="0"/>
              </a:rPr>
              <a:t>учитель русского  языка и литературы </a:t>
            </a:r>
          </a:p>
          <a:p>
            <a:pPr>
              <a:buFont typeface="Wingdings"/>
              <a:buNone/>
              <a:defRPr/>
            </a:pPr>
            <a:r>
              <a:rPr lang="ru-RU" sz="3200" dirty="0" smtClean="0">
                <a:solidFill>
                  <a:srgbClr val="00233E"/>
                </a:solidFill>
                <a:latin typeface="Monotype Corsiva" pitchFamily="66" charset="0"/>
              </a:rPr>
              <a:t>высшей квалификационной категории</a:t>
            </a:r>
          </a:p>
          <a:p>
            <a:pPr>
              <a:buFont typeface="Wingdings"/>
              <a:buNone/>
              <a:defRPr/>
            </a:pPr>
            <a:r>
              <a:rPr lang="ru-RU" sz="3200" dirty="0" smtClean="0">
                <a:solidFill>
                  <a:srgbClr val="00233E"/>
                </a:solidFill>
                <a:latin typeface="Monotype Corsiva" pitchFamily="66" charset="0"/>
              </a:rPr>
              <a:t> МБОУ СОШ № 189, Новосибирск</a:t>
            </a:r>
            <a:endParaRPr lang="ru-RU" sz="2000" dirty="0" smtClean="0">
              <a:solidFill>
                <a:srgbClr val="00233E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3432" y="2298904"/>
            <a:ext cx="4609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МАСТЕР-КЛАСС</a:t>
            </a:r>
          </a:p>
          <a:p>
            <a:r>
              <a:rPr lang="ru-RU" sz="28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«Учитель года – 2017»</a:t>
            </a:r>
            <a:endParaRPr lang="ru-RU" sz="2800" b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41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305175" y="4980513"/>
            <a:ext cx="5581650" cy="1591945"/>
            <a:chOff x="0" y="0"/>
            <a:chExt cx="5581650" cy="1591945"/>
          </a:xfrm>
        </p:grpSpPr>
        <p:sp>
          <p:nvSpPr>
            <p:cNvPr id="3" name="AutoShape 12"/>
            <p:cNvSpPr>
              <a:spLocks noChangeArrowheads="1"/>
            </p:cNvSpPr>
            <p:nvPr/>
          </p:nvSpPr>
          <p:spPr bwMode="auto">
            <a:xfrm>
              <a:off x="4972050" y="0"/>
              <a:ext cx="609600" cy="666750"/>
            </a:xfrm>
            <a:prstGeom prst="wedgeRoundRectCallout">
              <a:avLst>
                <a:gd name="adj1" fmla="val -84343"/>
                <a:gd name="adj2" fmla="val 36417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4267200" y="438150"/>
              <a:ext cx="419100" cy="1153795"/>
              <a:chOff x="0" y="0"/>
              <a:chExt cx="419100" cy="1153795"/>
            </a:xfrm>
          </p:grpSpPr>
          <p:cxnSp>
            <p:nvCxnSpPr>
              <p:cNvPr id="1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190500" y="314325"/>
                <a:ext cx="19050" cy="63119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76200" y="0"/>
                <a:ext cx="342900" cy="233045"/>
              </a:xfrm>
              <a:prstGeom prst="smileyFace">
                <a:avLst>
                  <a:gd name="adj" fmla="val 465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7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0" y="314325"/>
                <a:ext cx="209550" cy="2012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19"/>
              <p:cNvCxnSpPr>
                <a:cxnSpLocks noChangeShapeType="1"/>
              </p:cNvCxnSpPr>
              <p:nvPr/>
            </p:nvCxnSpPr>
            <p:spPr bwMode="auto">
              <a:xfrm flipH="1" flipV="1">
                <a:off x="209550" y="314325"/>
                <a:ext cx="209550" cy="2012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21"/>
              <p:cNvCxnSpPr>
                <a:cxnSpLocks noChangeShapeType="1"/>
              </p:cNvCxnSpPr>
              <p:nvPr/>
            </p:nvCxnSpPr>
            <p:spPr bwMode="auto">
              <a:xfrm flipH="1" flipV="1">
                <a:off x="190500" y="952500"/>
                <a:ext cx="209550" cy="2012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0" y="952500"/>
                <a:ext cx="190500" cy="2012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" name="Группа 4"/>
            <p:cNvGrpSpPr/>
            <p:nvPr/>
          </p:nvGrpSpPr>
          <p:grpSpPr>
            <a:xfrm>
              <a:off x="0" y="184150"/>
              <a:ext cx="3667125" cy="1382395"/>
              <a:chOff x="0" y="0"/>
              <a:chExt cx="3667125" cy="1382395"/>
            </a:xfrm>
          </p:grpSpPr>
          <p:sp>
            <p:nvSpPr>
              <p:cNvPr id="6" name="Rectangle 11"/>
              <p:cNvSpPr>
                <a:spLocks noChangeArrowheads="1"/>
              </p:cNvSpPr>
              <p:nvPr/>
            </p:nvSpPr>
            <p:spPr bwMode="auto">
              <a:xfrm>
                <a:off x="1771650" y="146050"/>
                <a:ext cx="1895475" cy="10572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" name="AutoShape 13"/>
              <p:cNvSpPr>
                <a:spLocks noChangeArrowheads="1"/>
              </p:cNvSpPr>
              <p:nvPr/>
            </p:nvSpPr>
            <p:spPr bwMode="auto">
              <a:xfrm rot="10762551" flipV="1">
                <a:off x="0" y="0"/>
                <a:ext cx="553018" cy="510435"/>
              </a:xfrm>
              <a:prstGeom prst="wedgeRoundRectCallout">
                <a:avLst>
                  <a:gd name="adj1" fmla="val -92264"/>
                  <a:gd name="adj2" fmla="val 44111"/>
                  <a:gd name="adj3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grpSp>
            <p:nvGrpSpPr>
              <p:cNvPr id="8" name="Группа 7"/>
              <p:cNvGrpSpPr/>
              <p:nvPr/>
            </p:nvGrpSpPr>
            <p:grpSpPr>
              <a:xfrm>
                <a:off x="698500" y="228600"/>
                <a:ext cx="419100" cy="1153795"/>
                <a:chOff x="0" y="0"/>
                <a:chExt cx="419100" cy="1153795"/>
              </a:xfrm>
            </p:grpSpPr>
            <p:cxnSp>
              <p:nvCxnSpPr>
                <p:cNvPr id="9" name="AutoShape 6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0500" y="314325"/>
                  <a:ext cx="19050" cy="63119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" name="AutoShape 16"/>
                <p:cNvSpPr>
                  <a:spLocks noChangeArrowheads="1"/>
                </p:cNvSpPr>
                <p:nvPr/>
              </p:nvSpPr>
              <p:spPr bwMode="auto">
                <a:xfrm>
                  <a:off x="76200" y="0"/>
                  <a:ext cx="342900" cy="233045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11" name="AutoShape 17"/>
                <p:cNvCxnSpPr>
                  <a:cxnSpLocks noChangeShapeType="1"/>
                </p:cNvCxnSpPr>
                <p:nvPr/>
              </p:nvCxnSpPr>
              <p:spPr bwMode="auto">
                <a:xfrm flipH="1">
                  <a:off x="0" y="314325"/>
                  <a:ext cx="209550" cy="20129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" name="AutoShape 1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09550" y="314325"/>
                  <a:ext cx="209550" cy="20129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" name="AutoShape 2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90500" y="952500"/>
                  <a:ext cx="209550" cy="20129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" name="AutoShape 23"/>
                <p:cNvCxnSpPr>
                  <a:cxnSpLocks noChangeShapeType="1"/>
                </p:cNvCxnSpPr>
                <p:nvPr/>
              </p:nvCxnSpPr>
              <p:spPr bwMode="auto">
                <a:xfrm flipH="1">
                  <a:off x="0" y="952500"/>
                  <a:ext cx="190500" cy="20129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21" name="Прямоугольник 20"/>
          <p:cNvSpPr/>
          <p:nvPr/>
        </p:nvSpPr>
        <p:spPr>
          <a:xfrm>
            <a:off x="1536446" y="1137056"/>
            <a:ext cx="10495133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Приходите </a:t>
            </a:r>
            <a:r>
              <a:rPr lang="ru-RU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завтра играть. Мы с мальчишками придумали новую игру. </a:t>
            </a:r>
            <a:r>
              <a:rPr lang="ru-RU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Мичи</a:t>
            </a:r>
            <a:r>
              <a:rPr lang="ru-RU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есть. Нужны щиты и удобная площадка</a:t>
            </a:r>
            <a:r>
              <a:rPr lang="ru-RU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Используй коммуникативный шаблон и алгоритм.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99416" y="146688"/>
            <a:ext cx="50866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Разберись в ситуации!</a:t>
            </a:r>
          </a:p>
        </p:txBody>
      </p:sp>
    </p:spTree>
    <p:extLst>
      <p:ext uri="{BB962C8B-B14F-4D97-AF65-F5344CB8AC3E}">
        <p14:creationId xmlns:p14="http://schemas.microsoft.com/office/powerpoint/2010/main" val="25898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34859073"/>
              </p:ext>
            </p:extLst>
          </p:nvPr>
        </p:nvGraphicFramePr>
        <p:xfrm>
          <a:off x="2166471" y="12485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4137660" y="5829300"/>
            <a:ext cx="1143000" cy="228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94005" y="251460"/>
            <a:ext cx="5203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Коммуникативная задача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906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52337" y="1459832"/>
            <a:ext cx="10138610" cy="5099207"/>
            <a:chOff x="0" y="0"/>
            <a:chExt cx="5581650" cy="1591945"/>
          </a:xfrm>
        </p:grpSpPr>
        <p:sp>
          <p:nvSpPr>
            <p:cNvPr id="3" name="AutoShape 12"/>
            <p:cNvSpPr>
              <a:spLocks noChangeArrowheads="1"/>
            </p:cNvSpPr>
            <p:nvPr/>
          </p:nvSpPr>
          <p:spPr bwMode="auto">
            <a:xfrm>
              <a:off x="4972050" y="0"/>
              <a:ext cx="609600" cy="666750"/>
            </a:xfrm>
            <a:prstGeom prst="wedgeRoundRectCallout">
              <a:avLst>
                <a:gd name="adj1" fmla="val -84343"/>
                <a:gd name="adj2" fmla="val 36417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4267200" y="438150"/>
              <a:ext cx="419100" cy="1153795"/>
              <a:chOff x="0" y="0"/>
              <a:chExt cx="419100" cy="1153795"/>
            </a:xfrm>
          </p:grpSpPr>
          <p:cxnSp>
            <p:nvCxnSpPr>
              <p:cNvPr id="1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190500" y="314325"/>
                <a:ext cx="19050" cy="63119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76200" y="0"/>
                <a:ext cx="342900" cy="233045"/>
              </a:xfrm>
              <a:prstGeom prst="smileyFace">
                <a:avLst>
                  <a:gd name="adj" fmla="val 465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17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0" y="314325"/>
                <a:ext cx="209550" cy="2012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19"/>
              <p:cNvCxnSpPr>
                <a:cxnSpLocks noChangeShapeType="1"/>
              </p:cNvCxnSpPr>
              <p:nvPr/>
            </p:nvCxnSpPr>
            <p:spPr bwMode="auto">
              <a:xfrm flipH="1" flipV="1">
                <a:off x="209550" y="314325"/>
                <a:ext cx="209550" cy="2012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21"/>
              <p:cNvCxnSpPr>
                <a:cxnSpLocks noChangeShapeType="1"/>
              </p:cNvCxnSpPr>
              <p:nvPr/>
            </p:nvCxnSpPr>
            <p:spPr bwMode="auto">
              <a:xfrm flipH="1" flipV="1">
                <a:off x="190500" y="952500"/>
                <a:ext cx="209550" cy="2012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0" y="952500"/>
                <a:ext cx="190500" cy="2012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" name="Группа 4"/>
            <p:cNvGrpSpPr/>
            <p:nvPr/>
          </p:nvGrpSpPr>
          <p:grpSpPr>
            <a:xfrm>
              <a:off x="0" y="184150"/>
              <a:ext cx="3667125" cy="1382395"/>
              <a:chOff x="0" y="0"/>
              <a:chExt cx="3667125" cy="1382395"/>
            </a:xfrm>
          </p:grpSpPr>
          <p:sp>
            <p:nvSpPr>
              <p:cNvPr id="6" name="Rectangle 11"/>
              <p:cNvSpPr>
                <a:spLocks noChangeArrowheads="1"/>
              </p:cNvSpPr>
              <p:nvPr/>
            </p:nvSpPr>
            <p:spPr bwMode="auto">
              <a:xfrm>
                <a:off x="1771650" y="146050"/>
                <a:ext cx="1895475" cy="10572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7" name="AutoShape 13"/>
              <p:cNvSpPr>
                <a:spLocks noChangeArrowheads="1"/>
              </p:cNvSpPr>
              <p:nvPr/>
            </p:nvSpPr>
            <p:spPr bwMode="auto">
              <a:xfrm rot="10762551" flipV="1">
                <a:off x="0" y="0"/>
                <a:ext cx="553018" cy="510435"/>
              </a:xfrm>
              <a:prstGeom prst="wedgeRoundRectCallout">
                <a:avLst>
                  <a:gd name="adj1" fmla="val -92264"/>
                  <a:gd name="adj2" fmla="val 44111"/>
                  <a:gd name="adj3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7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ru-RU" sz="7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Я</a:t>
                </a:r>
                <a:endParaRPr lang="ru-RU" sz="9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Группа 7"/>
              <p:cNvGrpSpPr/>
              <p:nvPr/>
            </p:nvGrpSpPr>
            <p:grpSpPr>
              <a:xfrm>
                <a:off x="698500" y="228600"/>
                <a:ext cx="419100" cy="1153795"/>
                <a:chOff x="0" y="0"/>
                <a:chExt cx="419100" cy="1153795"/>
              </a:xfrm>
            </p:grpSpPr>
            <p:cxnSp>
              <p:nvCxnSpPr>
                <p:cNvPr id="9" name="AutoShape 6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0500" y="314325"/>
                  <a:ext cx="19050" cy="63119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" name="AutoShape 16"/>
                <p:cNvSpPr>
                  <a:spLocks noChangeArrowheads="1"/>
                </p:cNvSpPr>
                <p:nvPr/>
              </p:nvSpPr>
              <p:spPr bwMode="auto">
                <a:xfrm>
                  <a:off x="76200" y="0"/>
                  <a:ext cx="342900" cy="233045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11" name="AutoShape 17"/>
                <p:cNvCxnSpPr>
                  <a:cxnSpLocks noChangeShapeType="1"/>
                </p:cNvCxnSpPr>
                <p:nvPr/>
              </p:nvCxnSpPr>
              <p:spPr bwMode="auto">
                <a:xfrm flipH="1">
                  <a:off x="0" y="314325"/>
                  <a:ext cx="209550" cy="20129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" name="AutoShape 1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09550" y="314325"/>
                  <a:ext cx="209550" cy="20129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" name="AutoShape 2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90500" y="952500"/>
                  <a:ext cx="209550" cy="20129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" name="AutoShape 23"/>
                <p:cNvCxnSpPr>
                  <a:cxnSpLocks noChangeShapeType="1"/>
                </p:cNvCxnSpPr>
                <p:nvPr/>
              </p:nvCxnSpPr>
              <p:spPr bwMode="auto">
                <a:xfrm flipH="1">
                  <a:off x="0" y="952500"/>
                  <a:ext cx="190500" cy="20129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22" name="Прямоугольник 21"/>
          <p:cNvSpPr/>
          <p:nvPr/>
        </p:nvSpPr>
        <p:spPr>
          <a:xfrm>
            <a:off x="4583054" y="473113"/>
            <a:ext cx="50866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Разберись в ситуации!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144424" y="2781924"/>
            <a:ext cx="36698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Мичи</a:t>
            </a:r>
            <a:r>
              <a:rPr lang="ru-RU" sz="3600" dirty="0" smtClean="0"/>
              <a:t> </a:t>
            </a:r>
            <a:r>
              <a:rPr lang="ru-RU" sz="3600" dirty="0"/>
              <a:t>есть. </a:t>
            </a:r>
            <a:endParaRPr lang="ru-RU" sz="3600" dirty="0" smtClean="0"/>
          </a:p>
          <a:p>
            <a:r>
              <a:rPr lang="ru-RU" sz="3600" dirty="0" smtClean="0"/>
              <a:t>Нужны </a:t>
            </a:r>
            <a:r>
              <a:rPr lang="ru-RU" sz="3600" dirty="0"/>
              <a:t>щиты и удобная площадка.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651292" y="3429000"/>
            <a:ext cx="19487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0683659" y="1196386"/>
            <a:ext cx="693136" cy="20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endParaRPr lang="ru-RU" sz="11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1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895833" y="1037165"/>
          <a:ext cx="6136943" cy="4660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62046" y="2612383"/>
            <a:ext cx="20744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Технология Школы понимания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1494418" y="2612383"/>
            <a:ext cx="3370997" cy="1764745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Коммуникативно-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деятельностный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подход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797187" y="3171368"/>
            <a:ext cx="900752" cy="536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3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3321" y="847123"/>
            <a:ext cx="5351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033" y="2660992"/>
            <a:ext cx="11677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66568" y="4529436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631092" y="98854"/>
          <a:ext cx="10305535" cy="656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40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1755" y="457199"/>
            <a:ext cx="9921369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/>
              <a:t>Закончите предложения:</a:t>
            </a:r>
          </a:p>
          <a:p>
            <a:endParaRPr lang="ru-RU" sz="6600" dirty="0" smtClean="0"/>
          </a:p>
          <a:p>
            <a:r>
              <a:rPr lang="ru-RU" sz="6600" dirty="0" smtClean="0"/>
              <a:t>Я </a:t>
            </a:r>
            <a:r>
              <a:rPr lang="ru-RU" sz="6600" dirty="0"/>
              <a:t>узнал/а, </a:t>
            </a:r>
          </a:p>
          <a:p>
            <a:r>
              <a:rPr lang="ru-RU" sz="6600" dirty="0"/>
              <a:t>Я знаю…</a:t>
            </a:r>
          </a:p>
          <a:p>
            <a:r>
              <a:rPr lang="ru-RU" sz="6600" dirty="0"/>
              <a:t>Я научился/ась…</a:t>
            </a:r>
          </a:p>
          <a:p>
            <a:r>
              <a:rPr lang="ru-RU" sz="6600" dirty="0"/>
              <a:t>Я смогу…</a:t>
            </a:r>
          </a:p>
          <a:p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093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6285" t="10587" r="11808" b="5037"/>
          <a:stretch/>
        </p:blipFill>
        <p:spPr>
          <a:xfrm>
            <a:off x="5813946" y="3029803"/>
            <a:ext cx="3425588" cy="34801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chicagohacksbig.com/images/yellow-apple-clipart-image-sweet-yellow-apple-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76" y="2293564"/>
            <a:ext cx="2843259" cy="310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326" y="485457"/>
            <a:ext cx="3815026" cy="344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55842" y="193069"/>
            <a:ext cx="5759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Оцените  свою работу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3903" y="57650"/>
            <a:ext cx="56080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Отлично!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9871" y="1717692"/>
            <a:ext cx="2753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Х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орошо.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97189" y="5975433"/>
            <a:ext cx="8146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Есть над чем поработать…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29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842" y="193069"/>
            <a:ext cx="10017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Оцените мастер-класс, </a:t>
            </a:r>
          </a:p>
          <a:p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используя фразеологизмы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6819" y="1793628"/>
            <a:ext cx="87352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взять на вооружение</a:t>
            </a:r>
            <a:endParaRPr lang="ru-RU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8176" y="3369320"/>
            <a:ext cx="58236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аша в голове</a:t>
            </a:r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690" y="4824913"/>
            <a:ext cx="78961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потерянное время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5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40643" y="1674674"/>
            <a:ext cx="50539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</a:t>
            </a:r>
          </a:p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за внимание!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10274" r="11433" b="16939"/>
          <a:stretch/>
        </p:blipFill>
        <p:spPr>
          <a:xfrm rot="20711660">
            <a:off x="2277137" y="700873"/>
            <a:ext cx="4376198" cy="5692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7324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7016" y="1476671"/>
            <a:ext cx="10268464" cy="356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Перепишите текст, раскрывая скобки, вставляя, где это необходимо, пропущенные буквы и знаки препинания.</a:t>
            </a:r>
          </a:p>
          <a:p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Л..</a:t>
            </a:r>
            <a:r>
              <a:rPr lang="ru-RU" sz="7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сёнок</a:t>
            </a:r>
            <a:r>
              <a:rPr lang="ru-RU" sz="7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ждал мать всю </a:t>
            </a:r>
            <a:r>
              <a:rPr lang="ru-RU" sz="7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ноч</a:t>
            </a:r>
            <a:r>
              <a:rPr lang="ru-RU" sz="7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endParaRPr lang="ru-RU" sz="72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915298" y="3801934"/>
            <a:ext cx="3311610" cy="0"/>
          </a:xfrm>
          <a:prstGeom prst="lin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0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6378" y="0"/>
            <a:ext cx="10416746" cy="679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Перепишите текст, раскрывая скобки, вставляя, где это необходимо, пропущенные буквы и знаки препинания.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Л..</a:t>
            </a:r>
            <a:r>
              <a:rPr lang="ru-RU" sz="36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сёнок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ждал мать всю </a:t>
            </a:r>
            <a:r>
              <a:rPr lang="ru-RU" sz="3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ноч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Но 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л..</a:t>
            </a:r>
            <a:r>
              <a:rPr lang="ru-RU" sz="36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сиха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(не)вернулась. </a:t>
            </a:r>
          </a:p>
          <a:p>
            <a:pPr algn="just"/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Вдру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(г/к) (по)слышался треск 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суч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..ев. (На)поляну вышли дети лес..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ника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Л..</a:t>
            </a:r>
            <a:r>
              <a:rPr lang="ru-RU" sz="32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сёнок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радос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..но (по)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б..жал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(к)ним. 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..ка 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(б/п)ко 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глад..т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его голо(в/ф)ку. А г..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лодн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 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л..</a:t>
            </a:r>
            <a:r>
              <a:rPr lang="ru-RU" sz="32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сёнок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начина..т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сосать поясок её 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плат..я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Р..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бята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с..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дятся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(на)траву. Они 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..ют (из)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корзиноч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..к.. бутылку (с)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м..л..ком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(Из)пол..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тняной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тряпоч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..к.. сделали соску. 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Л..</a:t>
            </a:r>
            <a:r>
              <a:rPr lang="ru-RU" sz="36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сёнок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схв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ru-RU" sz="3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тил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бутылоч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..ку </a:t>
            </a:r>
            <a:r>
              <a:rPr lang="ru-RU" sz="3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мя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(г/х)</a:t>
            </a:r>
            <a:r>
              <a:rPr lang="ru-RU" sz="3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к..ми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теляч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..ими губами…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797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0011" y="1166842"/>
            <a:ext cx="98820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Понять собеседника: коммуникативные ситуации </a:t>
            </a:r>
          </a:p>
          <a:p>
            <a:r>
              <a:rPr lang="ru-RU" sz="7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уроках словесности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4867" y="423333"/>
            <a:ext cx="10262294" cy="6675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научиться использовать коммуникативные ситуации для решения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языковых задач.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узнать, что такое коммуникативная ситуация, как она помогает понять собеседника;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-формировать умение понимать собеседника;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-использовать новые приемы для понимания собеседника;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понять, какие бывают коммуникативные ситуации, задачи.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093" y="97831"/>
            <a:ext cx="10404388" cy="616681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Коммуникация –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communica-tio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от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communico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делаю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общим, связываю,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общаюсь)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общение, обмен мыслями, сведениями, идеями и т. д.— специфическая форма взаимодействии людей в процессе их познавательно-трудовой деятельности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условия, в которых осуществляется акт речи, оказывающие влияние на высказывание (ср. ситуативно-неполное предложение, диалогические неполные предложения в статье неполное предложение).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трелка вниз 66"/>
          <p:cNvSpPr/>
          <p:nvPr/>
        </p:nvSpPr>
        <p:spPr>
          <a:xfrm>
            <a:off x="10448420" y="4539859"/>
            <a:ext cx="159079" cy="4470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 flipH="1">
            <a:off x="6850789" y="3954727"/>
            <a:ext cx="4488595" cy="642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Средства  общения</a:t>
            </a:r>
            <a:endParaRPr lang="ru-RU" sz="3200" dirty="0"/>
          </a:p>
        </p:txBody>
      </p:sp>
      <p:sp>
        <p:nvSpPr>
          <p:cNvPr id="3" name="Солнце 2"/>
          <p:cNvSpPr/>
          <p:nvPr/>
        </p:nvSpPr>
        <p:spPr>
          <a:xfrm>
            <a:off x="5130653" y="741199"/>
            <a:ext cx="3249827" cy="323997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КС</a:t>
            </a:r>
            <a:endParaRPr lang="ru-RU" sz="4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8843" y="763649"/>
            <a:ext cx="3950422" cy="685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Адресат    Адресант</a:t>
            </a:r>
            <a:endParaRPr lang="ru-RU" sz="32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008051" y="1062681"/>
            <a:ext cx="246154" cy="14572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74789" y="308085"/>
            <a:ext cx="2496065" cy="556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Цель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92296" y="1223324"/>
            <a:ext cx="3410467" cy="617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Тональность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522822" y="2175395"/>
            <a:ext cx="1675884" cy="49015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Официальная </a:t>
            </a:r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0444099" y="2157479"/>
            <a:ext cx="1592020" cy="46955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Нейтральная </a:t>
            </a:r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9288742" y="2897111"/>
            <a:ext cx="2310714" cy="50251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Дружеская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 flipH="1">
            <a:off x="1658120" y="2951775"/>
            <a:ext cx="3410467" cy="642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Место общения</a:t>
            </a:r>
            <a:endParaRPr lang="ru-RU" sz="3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 flipH="1">
            <a:off x="2059971" y="4120839"/>
            <a:ext cx="3410467" cy="642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Способ  </a:t>
            </a:r>
            <a:r>
              <a:rPr lang="ru-RU" sz="3200" dirty="0" smtClean="0"/>
              <a:t>общения</a:t>
            </a:r>
            <a:endParaRPr lang="ru-RU" sz="28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461036" y="5053608"/>
            <a:ext cx="2634050" cy="67972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Язык и его подсистемы</a:t>
            </a:r>
            <a:endParaRPr lang="ru-RU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9322143" y="4999136"/>
            <a:ext cx="2650526" cy="7341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Параязыковые</a:t>
            </a:r>
            <a:r>
              <a:rPr lang="ru-RU" dirty="0" smtClean="0"/>
              <a:t> средства</a:t>
            </a:r>
            <a:endParaRPr lang="ru-RU" dirty="0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247518" y="5240699"/>
            <a:ext cx="2310714" cy="46955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Устный</a:t>
            </a:r>
            <a:r>
              <a:rPr lang="ru-RU" dirty="0"/>
              <a:t>/ </a:t>
            </a:r>
            <a:r>
              <a:rPr lang="ru-RU" dirty="0" smtClean="0"/>
              <a:t>письменный </a:t>
            </a:r>
            <a:endParaRPr lang="ru-RU" dirty="0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653509" y="5245196"/>
            <a:ext cx="2712249" cy="46955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Контактный/</a:t>
            </a:r>
            <a:r>
              <a:rPr lang="ru-RU" dirty="0" err="1" smtClean="0"/>
              <a:t>дистантный</a:t>
            </a:r>
            <a:endParaRPr lang="ru-RU" dirty="0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9492049" y="6134823"/>
            <a:ext cx="2310714" cy="50251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Жесты/мимика</a:t>
            </a:r>
            <a:endParaRPr lang="ru-RU" dirty="0"/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6850789" y="6189669"/>
            <a:ext cx="2310714" cy="50251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Диалект /стиль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7396864" y="2650927"/>
            <a:ext cx="1764639" cy="12247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5094317" y="2618610"/>
            <a:ext cx="1019951" cy="4817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958473" y="890208"/>
            <a:ext cx="438391" cy="7696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5177360" y="1569873"/>
            <a:ext cx="936908" cy="5322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534160" y="3100333"/>
            <a:ext cx="926876" cy="12415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7" idx="1"/>
          </p:cNvCxnSpPr>
          <p:nvPr/>
        </p:nvCxnSpPr>
        <p:spPr>
          <a:xfrm flipV="1">
            <a:off x="7449709" y="1532243"/>
            <a:ext cx="942587" cy="4901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Стрелка вниз 62"/>
          <p:cNvSpPr/>
          <p:nvPr/>
        </p:nvSpPr>
        <p:spPr>
          <a:xfrm>
            <a:off x="9375181" y="1876200"/>
            <a:ext cx="131285" cy="22587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>
            <a:off x="10841907" y="1909503"/>
            <a:ext cx="131285" cy="22587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низ 64"/>
          <p:cNvSpPr/>
          <p:nvPr/>
        </p:nvSpPr>
        <p:spPr>
          <a:xfrm>
            <a:off x="10274409" y="1876200"/>
            <a:ext cx="66639" cy="9813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низ 65"/>
          <p:cNvSpPr/>
          <p:nvPr/>
        </p:nvSpPr>
        <p:spPr>
          <a:xfrm>
            <a:off x="7317325" y="4591759"/>
            <a:ext cx="159079" cy="4470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низ 67"/>
          <p:cNvSpPr/>
          <p:nvPr/>
        </p:nvSpPr>
        <p:spPr>
          <a:xfrm>
            <a:off x="7441972" y="5748131"/>
            <a:ext cx="159079" cy="4470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>
            <a:off x="10483017" y="5745559"/>
            <a:ext cx="159079" cy="4470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низ 69"/>
          <p:cNvSpPr/>
          <p:nvPr/>
        </p:nvSpPr>
        <p:spPr>
          <a:xfrm>
            <a:off x="2507658" y="4783931"/>
            <a:ext cx="159079" cy="4470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>
            <a:off x="4535757" y="4775610"/>
            <a:ext cx="159079" cy="4470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00450" y="1725613"/>
            <a:ext cx="12192000" cy="0"/>
          </a:xfrm>
          <a:prstGeom prst="rect">
            <a:avLst/>
          </a:prstGeom>
          <a:solidFill>
            <a:srgbClr val="98FB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http://www.prime-day.ru/gifubag/konspekty-po-muzyke-2-klass60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4"/>
          <a:stretch/>
        </p:blipFill>
        <p:spPr bwMode="auto">
          <a:xfrm>
            <a:off x="1833061" y="1035625"/>
            <a:ext cx="10150392" cy="56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4620" y="160422"/>
            <a:ext cx="2880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Угадай звук!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8634" y="388839"/>
            <a:ext cx="3305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Задай вопрос!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8426" y="1624082"/>
            <a:ext cx="93691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Пос</a:t>
            </a:r>
            <a:r>
              <a:rPr lang="ru-RU" sz="6000" i="1" dirty="0">
                <a:latin typeface="Times New Roman" panose="02020603050405020304" pitchFamily="18" charset="0"/>
                <a:ea typeface="Calibri" panose="020F0502020204030204" pitchFamily="34" charset="0"/>
              </a:rPr>
              <a:t>…дев на скамейке, дедушка отправился </a:t>
            </a:r>
            <a:r>
              <a:rPr lang="ru-RU" sz="6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дальше.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478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504</Words>
  <Application>Microsoft Office PowerPoint</Application>
  <PresentationFormat>Широкоэкранный</PresentationFormat>
  <Paragraphs>98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ZAVUCH_NS</dc:creator>
  <cp:lastModifiedBy>ZAVUCH_NS</cp:lastModifiedBy>
  <cp:revision>32</cp:revision>
  <dcterms:created xsi:type="dcterms:W3CDTF">2017-12-05T12:21:23Z</dcterms:created>
  <dcterms:modified xsi:type="dcterms:W3CDTF">2017-12-20T03:41:32Z</dcterms:modified>
</cp:coreProperties>
</file>