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81" r:id="rId2"/>
    <p:sldId id="280" r:id="rId3"/>
    <p:sldId id="279" r:id="rId4"/>
    <p:sldId id="274" r:id="rId5"/>
    <p:sldId id="284" r:id="rId6"/>
    <p:sldId id="282" r:id="rId7"/>
    <p:sldId id="285" r:id="rId8"/>
    <p:sldId id="275" r:id="rId9"/>
    <p:sldId id="289" r:id="rId10"/>
    <p:sldId id="286" r:id="rId11"/>
    <p:sldId id="287" r:id="rId12"/>
    <p:sldId id="288" r:id="rId13"/>
    <p:sldId id="290" r:id="rId14"/>
    <p:sldId id="278" r:id="rId15"/>
    <p:sldId id="291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E5F8"/>
    <a:srgbClr val="ED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92" autoAdjust="0"/>
  </p:normalViewPr>
  <p:slideViewPr>
    <p:cSldViewPr>
      <p:cViewPr varScale="1">
        <p:scale>
          <a:sx n="83" d="100"/>
          <a:sy n="83" d="100"/>
        </p:scale>
        <p:origin x="23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8C4CE9-AF27-45BB-A9DF-6E3C78A0157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4FC5DC-3C6E-49AA-85DB-FAE9D3D9EEE9}">
      <dgm:prSet phldrT="[Текст]"/>
      <dgm:spPr/>
      <dgm:t>
        <a:bodyPr/>
        <a:lstStyle/>
        <a:p>
          <a:r>
            <a:rPr lang="ru-RU" dirty="0" err="1" smtClean="0"/>
            <a:t>не-</a:t>
          </a:r>
          <a:endParaRPr lang="ru-RU" dirty="0"/>
        </a:p>
      </dgm:t>
    </dgm:pt>
    <dgm:pt modelId="{978882E1-2A64-48EA-AE19-B91996F22C0E}" type="parTrans" cxnId="{15322942-F706-45AB-A719-C44E5981F014}">
      <dgm:prSet/>
      <dgm:spPr/>
      <dgm:t>
        <a:bodyPr/>
        <a:lstStyle/>
        <a:p>
          <a:endParaRPr lang="ru-RU"/>
        </a:p>
      </dgm:t>
    </dgm:pt>
    <dgm:pt modelId="{CC342C5B-1FB0-4042-99E8-E1F142B8ECAF}" type="sibTrans" cxnId="{15322942-F706-45AB-A719-C44E5981F014}">
      <dgm:prSet/>
      <dgm:spPr/>
      <dgm:t>
        <a:bodyPr/>
        <a:lstStyle/>
        <a:p>
          <a:endParaRPr lang="ru-RU"/>
        </a:p>
      </dgm:t>
    </dgm:pt>
    <dgm:pt modelId="{78D59943-4D4D-4868-985E-8A96075E180B}">
      <dgm:prSet phldrT="[Текст]"/>
      <dgm:spPr/>
      <dgm:t>
        <a:bodyPr/>
        <a:lstStyle/>
        <a:p>
          <a:r>
            <a:rPr lang="ru-RU" dirty="0" smtClean="0"/>
            <a:t>Недруг</a:t>
          </a:r>
        </a:p>
        <a:p>
          <a:r>
            <a:rPr lang="ru-RU" dirty="0" smtClean="0"/>
            <a:t>(враг)</a:t>
          </a:r>
          <a:endParaRPr lang="ru-RU" dirty="0"/>
        </a:p>
      </dgm:t>
    </dgm:pt>
    <dgm:pt modelId="{E2B2DA08-7AA3-4C49-834F-A1882D05A176}" type="parTrans" cxnId="{6384F142-EF62-4195-9CCC-F3D35225A872}">
      <dgm:prSet/>
      <dgm:spPr/>
      <dgm:t>
        <a:bodyPr/>
        <a:lstStyle/>
        <a:p>
          <a:endParaRPr lang="ru-RU"/>
        </a:p>
      </dgm:t>
    </dgm:pt>
    <dgm:pt modelId="{D2039699-D9E4-4255-8703-C10A992B239A}" type="sibTrans" cxnId="{6384F142-EF62-4195-9CCC-F3D35225A872}">
      <dgm:prSet/>
      <dgm:spPr/>
      <dgm:t>
        <a:bodyPr/>
        <a:lstStyle/>
        <a:p>
          <a:endParaRPr lang="ru-RU"/>
        </a:p>
      </dgm:t>
    </dgm:pt>
    <dgm:pt modelId="{97B2F963-B943-45E5-88E0-A238714B054F}">
      <dgm:prSet phldrT="[Текст]"/>
      <dgm:spPr/>
      <dgm:t>
        <a:bodyPr/>
        <a:lstStyle/>
        <a:p>
          <a:r>
            <a:rPr lang="ru-RU" dirty="0" err="1" smtClean="0"/>
            <a:t>неряха</a:t>
          </a:r>
          <a:r>
            <a:rPr lang="ru-RU" dirty="0" smtClean="0"/>
            <a:t> </a:t>
          </a:r>
          <a:endParaRPr lang="ru-RU" dirty="0"/>
        </a:p>
      </dgm:t>
    </dgm:pt>
    <dgm:pt modelId="{4193DDE9-CF86-4A69-B4F0-B4245C3ADC0C}" type="parTrans" cxnId="{A642022B-4057-407E-8CB8-2C8131F864DD}">
      <dgm:prSet/>
      <dgm:spPr/>
      <dgm:t>
        <a:bodyPr/>
        <a:lstStyle/>
        <a:p>
          <a:endParaRPr lang="ru-RU"/>
        </a:p>
      </dgm:t>
    </dgm:pt>
    <dgm:pt modelId="{C529ABBB-6F38-4A13-88A8-2AA1430FB2E6}" type="sibTrans" cxnId="{A642022B-4057-407E-8CB8-2C8131F864DD}">
      <dgm:prSet/>
      <dgm:spPr/>
      <dgm:t>
        <a:bodyPr/>
        <a:lstStyle/>
        <a:p>
          <a:endParaRPr lang="ru-RU"/>
        </a:p>
      </dgm:t>
    </dgm:pt>
    <dgm:pt modelId="{4EB76A28-CC1A-464A-9013-B0173AE46F5F}">
      <dgm:prSet phldrT="[Текст]"/>
      <dgm:spPr/>
      <dgm:t>
        <a:bodyPr/>
        <a:lstStyle/>
        <a:p>
          <a:r>
            <a:rPr lang="ru-RU" dirty="0" smtClean="0"/>
            <a:t>не</a:t>
          </a:r>
          <a:endParaRPr lang="ru-RU" dirty="0"/>
        </a:p>
      </dgm:t>
    </dgm:pt>
    <dgm:pt modelId="{4D0B9725-C7D8-498C-BBF5-678A8425BAE5}" type="parTrans" cxnId="{F614E9CE-5697-4967-A9E2-3D31273B4A20}">
      <dgm:prSet/>
      <dgm:spPr/>
      <dgm:t>
        <a:bodyPr/>
        <a:lstStyle/>
        <a:p>
          <a:endParaRPr lang="ru-RU"/>
        </a:p>
      </dgm:t>
    </dgm:pt>
    <dgm:pt modelId="{24015DE1-3DEF-44F0-9BE9-0CB716BB1E45}" type="sibTrans" cxnId="{F614E9CE-5697-4967-A9E2-3D31273B4A20}">
      <dgm:prSet/>
      <dgm:spPr/>
      <dgm:t>
        <a:bodyPr/>
        <a:lstStyle/>
        <a:p>
          <a:endParaRPr lang="ru-RU"/>
        </a:p>
      </dgm:t>
    </dgm:pt>
    <dgm:pt modelId="{885C5687-04B5-40E3-8480-DAB136F7FB85}">
      <dgm:prSet phldrT="[Текст]"/>
      <dgm:spPr/>
      <dgm:t>
        <a:bodyPr/>
        <a:lstStyle/>
        <a:p>
          <a:r>
            <a:rPr lang="ru-RU" dirty="0" smtClean="0"/>
            <a:t>Не друг</a:t>
          </a:r>
          <a:r>
            <a:rPr lang="ru-RU" dirty="0" smtClean="0">
              <a:solidFill>
                <a:srgbClr val="FF0000"/>
              </a:solidFill>
            </a:rPr>
            <a:t>,</a:t>
          </a:r>
          <a:r>
            <a:rPr lang="ru-RU" dirty="0" smtClean="0"/>
            <a:t> </a:t>
          </a:r>
          <a:r>
            <a:rPr lang="ru-RU" dirty="0" smtClean="0">
              <a:solidFill>
                <a:srgbClr val="FF0000"/>
              </a:solidFill>
            </a:rPr>
            <a:t>а</a:t>
          </a:r>
          <a:r>
            <a:rPr lang="ru-RU" dirty="0" smtClean="0"/>
            <a:t> враг</a:t>
          </a:r>
          <a:endParaRPr lang="ru-RU" dirty="0"/>
        </a:p>
      </dgm:t>
    </dgm:pt>
    <dgm:pt modelId="{5C18EAB0-8A5D-4597-A585-EA9E41FCFFDD}" type="parTrans" cxnId="{CDB37558-7626-41CD-B8CE-F8FD5057E1DF}">
      <dgm:prSet/>
      <dgm:spPr/>
      <dgm:t>
        <a:bodyPr/>
        <a:lstStyle/>
        <a:p>
          <a:endParaRPr lang="ru-RU"/>
        </a:p>
      </dgm:t>
    </dgm:pt>
    <dgm:pt modelId="{0AA68E52-3694-46B3-9564-353F562EC8E4}" type="sibTrans" cxnId="{CDB37558-7626-41CD-B8CE-F8FD5057E1DF}">
      <dgm:prSet/>
      <dgm:spPr/>
      <dgm:t>
        <a:bodyPr/>
        <a:lstStyle/>
        <a:p>
          <a:endParaRPr lang="ru-RU"/>
        </a:p>
      </dgm:t>
    </dgm:pt>
    <dgm:pt modelId="{002DAA1B-4FE5-4327-AEE9-B3CD5EBCCAD1}" type="pres">
      <dgm:prSet presAssocID="{8D8C4CE9-AF27-45BB-A9DF-6E3C78A0157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BD926E-2B7E-45BB-89A8-7F2AAFF39E19}" type="pres">
      <dgm:prSet presAssocID="{254FC5DC-3C6E-49AA-85DB-FAE9D3D9EEE9}" presName="root" presStyleCnt="0"/>
      <dgm:spPr/>
    </dgm:pt>
    <dgm:pt modelId="{476D9CCA-13D2-4E90-A5A0-340B5478A7C9}" type="pres">
      <dgm:prSet presAssocID="{254FC5DC-3C6E-49AA-85DB-FAE9D3D9EEE9}" presName="rootComposite" presStyleCnt="0"/>
      <dgm:spPr/>
    </dgm:pt>
    <dgm:pt modelId="{DA135166-0477-4D35-B4E6-821382B80100}" type="pres">
      <dgm:prSet presAssocID="{254FC5DC-3C6E-49AA-85DB-FAE9D3D9EEE9}" presName="rootText" presStyleLbl="node1" presStyleIdx="0" presStyleCnt="2"/>
      <dgm:spPr/>
      <dgm:t>
        <a:bodyPr/>
        <a:lstStyle/>
        <a:p>
          <a:endParaRPr lang="ru-RU"/>
        </a:p>
      </dgm:t>
    </dgm:pt>
    <dgm:pt modelId="{DE6F1D26-7380-4758-98A3-EF8370C03303}" type="pres">
      <dgm:prSet presAssocID="{254FC5DC-3C6E-49AA-85DB-FAE9D3D9EEE9}" presName="rootConnector" presStyleLbl="node1" presStyleIdx="0" presStyleCnt="2"/>
      <dgm:spPr/>
    </dgm:pt>
    <dgm:pt modelId="{4B3A2913-B675-4286-A012-06F39A9CB43A}" type="pres">
      <dgm:prSet presAssocID="{254FC5DC-3C6E-49AA-85DB-FAE9D3D9EEE9}" presName="childShape" presStyleCnt="0"/>
      <dgm:spPr/>
    </dgm:pt>
    <dgm:pt modelId="{6DE7259E-D2A9-4AD2-862E-7E288E534EB5}" type="pres">
      <dgm:prSet presAssocID="{E2B2DA08-7AA3-4C49-834F-A1882D05A176}" presName="Name13" presStyleLbl="parChTrans1D2" presStyleIdx="0" presStyleCnt="3"/>
      <dgm:spPr/>
    </dgm:pt>
    <dgm:pt modelId="{569D4567-124F-44E5-889D-0FB454EB92C0}" type="pres">
      <dgm:prSet presAssocID="{78D59943-4D4D-4868-985E-8A96075E180B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2DDD2-9348-4F69-9B82-F3DDE7B7F769}" type="pres">
      <dgm:prSet presAssocID="{4193DDE9-CF86-4A69-B4F0-B4245C3ADC0C}" presName="Name13" presStyleLbl="parChTrans1D2" presStyleIdx="1" presStyleCnt="3"/>
      <dgm:spPr/>
    </dgm:pt>
    <dgm:pt modelId="{107AA45E-70A7-430E-9F74-1C003C9FB18A}" type="pres">
      <dgm:prSet presAssocID="{97B2F963-B943-45E5-88E0-A238714B054F}" presName="childText" presStyleLbl="bgAcc1" presStyleIdx="1" presStyleCnt="3">
        <dgm:presLayoutVars>
          <dgm:bulletEnabled val="1"/>
        </dgm:presLayoutVars>
      </dgm:prSet>
      <dgm:spPr/>
    </dgm:pt>
    <dgm:pt modelId="{6738B548-9E18-474A-BBE0-75FB26F6AB85}" type="pres">
      <dgm:prSet presAssocID="{4EB76A28-CC1A-464A-9013-B0173AE46F5F}" presName="root" presStyleCnt="0"/>
      <dgm:spPr/>
    </dgm:pt>
    <dgm:pt modelId="{CF97677C-2A84-448E-BF96-1167765370D8}" type="pres">
      <dgm:prSet presAssocID="{4EB76A28-CC1A-464A-9013-B0173AE46F5F}" presName="rootComposite" presStyleCnt="0"/>
      <dgm:spPr/>
    </dgm:pt>
    <dgm:pt modelId="{6AB70622-7409-4D44-B6F0-FA982A6894C6}" type="pres">
      <dgm:prSet presAssocID="{4EB76A28-CC1A-464A-9013-B0173AE46F5F}" presName="rootText" presStyleLbl="node1" presStyleIdx="1" presStyleCnt="2"/>
      <dgm:spPr/>
    </dgm:pt>
    <dgm:pt modelId="{527A99E0-1C93-43DB-93E9-B66BEE2EA5E6}" type="pres">
      <dgm:prSet presAssocID="{4EB76A28-CC1A-464A-9013-B0173AE46F5F}" presName="rootConnector" presStyleLbl="node1" presStyleIdx="1" presStyleCnt="2"/>
      <dgm:spPr/>
    </dgm:pt>
    <dgm:pt modelId="{F03991EC-6E8D-444D-8CF2-82FCADF08FF6}" type="pres">
      <dgm:prSet presAssocID="{4EB76A28-CC1A-464A-9013-B0173AE46F5F}" presName="childShape" presStyleCnt="0"/>
      <dgm:spPr/>
    </dgm:pt>
    <dgm:pt modelId="{C9B7CEB4-CC82-4C4F-A667-BA3F4888A228}" type="pres">
      <dgm:prSet presAssocID="{5C18EAB0-8A5D-4597-A585-EA9E41FCFFDD}" presName="Name13" presStyleLbl="parChTrans1D2" presStyleIdx="2" presStyleCnt="3"/>
      <dgm:spPr/>
    </dgm:pt>
    <dgm:pt modelId="{01D12F58-4193-4087-B4B8-0EAC0350B653}" type="pres">
      <dgm:prSet presAssocID="{885C5687-04B5-40E3-8480-DAB136F7FB85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F614E9CE-5697-4967-A9E2-3D31273B4A20}" srcId="{8D8C4CE9-AF27-45BB-A9DF-6E3C78A0157C}" destId="{4EB76A28-CC1A-464A-9013-B0173AE46F5F}" srcOrd="1" destOrd="0" parTransId="{4D0B9725-C7D8-498C-BBF5-678A8425BAE5}" sibTransId="{24015DE1-3DEF-44F0-9BE9-0CB716BB1E45}"/>
    <dgm:cxn modelId="{CDB37558-7626-41CD-B8CE-F8FD5057E1DF}" srcId="{4EB76A28-CC1A-464A-9013-B0173AE46F5F}" destId="{885C5687-04B5-40E3-8480-DAB136F7FB85}" srcOrd="0" destOrd="0" parTransId="{5C18EAB0-8A5D-4597-A585-EA9E41FCFFDD}" sibTransId="{0AA68E52-3694-46B3-9564-353F562EC8E4}"/>
    <dgm:cxn modelId="{B3BB19B5-2A6B-4383-A75E-8F9784EE2635}" type="presOf" srcId="{8D8C4CE9-AF27-45BB-A9DF-6E3C78A0157C}" destId="{002DAA1B-4FE5-4327-AEE9-B3CD5EBCCAD1}" srcOrd="0" destOrd="0" presId="urn:microsoft.com/office/officeart/2005/8/layout/hierarchy3"/>
    <dgm:cxn modelId="{A642022B-4057-407E-8CB8-2C8131F864DD}" srcId="{254FC5DC-3C6E-49AA-85DB-FAE9D3D9EEE9}" destId="{97B2F963-B943-45E5-88E0-A238714B054F}" srcOrd="1" destOrd="0" parTransId="{4193DDE9-CF86-4A69-B4F0-B4245C3ADC0C}" sibTransId="{C529ABBB-6F38-4A13-88A8-2AA1430FB2E6}"/>
    <dgm:cxn modelId="{6384F142-EF62-4195-9CCC-F3D35225A872}" srcId="{254FC5DC-3C6E-49AA-85DB-FAE9D3D9EEE9}" destId="{78D59943-4D4D-4868-985E-8A96075E180B}" srcOrd="0" destOrd="0" parTransId="{E2B2DA08-7AA3-4C49-834F-A1882D05A176}" sibTransId="{D2039699-D9E4-4255-8703-C10A992B239A}"/>
    <dgm:cxn modelId="{D7A1C53E-03FD-4FD3-821A-07954B91EB86}" type="presOf" srcId="{254FC5DC-3C6E-49AA-85DB-FAE9D3D9EEE9}" destId="{DE6F1D26-7380-4758-98A3-EF8370C03303}" srcOrd="1" destOrd="0" presId="urn:microsoft.com/office/officeart/2005/8/layout/hierarchy3"/>
    <dgm:cxn modelId="{9667CEB7-5876-4862-8E01-99B037409467}" type="presOf" srcId="{885C5687-04B5-40E3-8480-DAB136F7FB85}" destId="{01D12F58-4193-4087-B4B8-0EAC0350B653}" srcOrd="0" destOrd="0" presId="urn:microsoft.com/office/officeart/2005/8/layout/hierarchy3"/>
    <dgm:cxn modelId="{4413112D-3E9E-4746-A383-43B90A6E7F0E}" type="presOf" srcId="{97B2F963-B943-45E5-88E0-A238714B054F}" destId="{107AA45E-70A7-430E-9F74-1C003C9FB18A}" srcOrd="0" destOrd="0" presId="urn:microsoft.com/office/officeart/2005/8/layout/hierarchy3"/>
    <dgm:cxn modelId="{15322942-F706-45AB-A719-C44E5981F014}" srcId="{8D8C4CE9-AF27-45BB-A9DF-6E3C78A0157C}" destId="{254FC5DC-3C6E-49AA-85DB-FAE9D3D9EEE9}" srcOrd="0" destOrd="0" parTransId="{978882E1-2A64-48EA-AE19-B91996F22C0E}" sibTransId="{CC342C5B-1FB0-4042-99E8-E1F142B8ECAF}"/>
    <dgm:cxn modelId="{63195877-D833-4559-8DD4-AFAA26941929}" type="presOf" srcId="{4EB76A28-CC1A-464A-9013-B0173AE46F5F}" destId="{6AB70622-7409-4D44-B6F0-FA982A6894C6}" srcOrd="0" destOrd="0" presId="urn:microsoft.com/office/officeart/2005/8/layout/hierarchy3"/>
    <dgm:cxn modelId="{9A566784-07F9-45A4-8E27-3D41988B1D63}" type="presOf" srcId="{4193DDE9-CF86-4A69-B4F0-B4245C3ADC0C}" destId="{E132DDD2-9348-4F69-9B82-F3DDE7B7F769}" srcOrd="0" destOrd="0" presId="urn:microsoft.com/office/officeart/2005/8/layout/hierarchy3"/>
    <dgm:cxn modelId="{7BCF232B-C900-4A78-863A-3590512F8AFD}" type="presOf" srcId="{254FC5DC-3C6E-49AA-85DB-FAE9D3D9EEE9}" destId="{DA135166-0477-4D35-B4E6-821382B80100}" srcOrd="0" destOrd="0" presId="urn:microsoft.com/office/officeart/2005/8/layout/hierarchy3"/>
    <dgm:cxn modelId="{86BB803B-3DB7-4B49-9147-E0828873C668}" type="presOf" srcId="{5C18EAB0-8A5D-4597-A585-EA9E41FCFFDD}" destId="{C9B7CEB4-CC82-4C4F-A667-BA3F4888A228}" srcOrd="0" destOrd="0" presId="urn:microsoft.com/office/officeart/2005/8/layout/hierarchy3"/>
    <dgm:cxn modelId="{D2F4B9D3-CF96-4703-B3FE-E7422DD8871B}" type="presOf" srcId="{78D59943-4D4D-4868-985E-8A96075E180B}" destId="{569D4567-124F-44E5-889D-0FB454EB92C0}" srcOrd="0" destOrd="0" presId="urn:microsoft.com/office/officeart/2005/8/layout/hierarchy3"/>
    <dgm:cxn modelId="{FED03EA1-0E17-4507-91A0-956E2E925CA9}" type="presOf" srcId="{E2B2DA08-7AA3-4C49-834F-A1882D05A176}" destId="{6DE7259E-D2A9-4AD2-862E-7E288E534EB5}" srcOrd="0" destOrd="0" presId="urn:microsoft.com/office/officeart/2005/8/layout/hierarchy3"/>
    <dgm:cxn modelId="{CB6AB0D9-3608-4A98-925E-E9867875D07B}" type="presOf" srcId="{4EB76A28-CC1A-464A-9013-B0173AE46F5F}" destId="{527A99E0-1C93-43DB-93E9-B66BEE2EA5E6}" srcOrd="1" destOrd="0" presId="urn:microsoft.com/office/officeart/2005/8/layout/hierarchy3"/>
    <dgm:cxn modelId="{C69DDA55-C468-40C1-A8B8-F677E444FE9B}" type="presParOf" srcId="{002DAA1B-4FE5-4327-AEE9-B3CD5EBCCAD1}" destId="{36BD926E-2B7E-45BB-89A8-7F2AAFF39E19}" srcOrd="0" destOrd="0" presId="urn:microsoft.com/office/officeart/2005/8/layout/hierarchy3"/>
    <dgm:cxn modelId="{E4FEE8AA-34ED-4AFD-8E01-86D9CF49AEB5}" type="presParOf" srcId="{36BD926E-2B7E-45BB-89A8-7F2AAFF39E19}" destId="{476D9CCA-13D2-4E90-A5A0-340B5478A7C9}" srcOrd="0" destOrd="0" presId="urn:microsoft.com/office/officeart/2005/8/layout/hierarchy3"/>
    <dgm:cxn modelId="{8CA936A8-83D5-4335-8395-966821C60DDA}" type="presParOf" srcId="{476D9CCA-13D2-4E90-A5A0-340B5478A7C9}" destId="{DA135166-0477-4D35-B4E6-821382B80100}" srcOrd="0" destOrd="0" presId="urn:microsoft.com/office/officeart/2005/8/layout/hierarchy3"/>
    <dgm:cxn modelId="{253C78EC-5981-426A-97FB-9DAB4F4FBE4B}" type="presParOf" srcId="{476D9CCA-13D2-4E90-A5A0-340B5478A7C9}" destId="{DE6F1D26-7380-4758-98A3-EF8370C03303}" srcOrd="1" destOrd="0" presId="urn:microsoft.com/office/officeart/2005/8/layout/hierarchy3"/>
    <dgm:cxn modelId="{D07496AE-EF14-4814-AF10-D9A441A69F19}" type="presParOf" srcId="{36BD926E-2B7E-45BB-89A8-7F2AAFF39E19}" destId="{4B3A2913-B675-4286-A012-06F39A9CB43A}" srcOrd="1" destOrd="0" presId="urn:microsoft.com/office/officeart/2005/8/layout/hierarchy3"/>
    <dgm:cxn modelId="{9C2B62E8-089D-428C-B3B8-EC9CE6359E94}" type="presParOf" srcId="{4B3A2913-B675-4286-A012-06F39A9CB43A}" destId="{6DE7259E-D2A9-4AD2-862E-7E288E534EB5}" srcOrd="0" destOrd="0" presId="urn:microsoft.com/office/officeart/2005/8/layout/hierarchy3"/>
    <dgm:cxn modelId="{41573986-F8A5-4414-B563-E1CC0569EA0C}" type="presParOf" srcId="{4B3A2913-B675-4286-A012-06F39A9CB43A}" destId="{569D4567-124F-44E5-889D-0FB454EB92C0}" srcOrd="1" destOrd="0" presId="urn:microsoft.com/office/officeart/2005/8/layout/hierarchy3"/>
    <dgm:cxn modelId="{B22EB816-C359-4512-B4EC-7F52392EB81B}" type="presParOf" srcId="{4B3A2913-B675-4286-A012-06F39A9CB43A}" destId="{E132DDD2-9348-4F69-9B82-F3DDE7B7F769}" srcOrd="2" destOrd="0" presId="urn:microsoft.com/office/officeart/2005/8/layout/hierarchy3"/>
    <dgm:cxn modelId="{A9E1F320-F49D-4BAE-8EB5-403F0C9762CB}" type="presParOf" srcId="{4B3A2913-B675-4286-A012-06F39A9CB43A}" destId="{107AA45E-70A7-430E-9F74-1C003C9FB18A}" srcOrd="3" destOrd="0" presId="urn:microsoft.com/office/officeart/2005/8/layout/hierarchy3"/>
    <dgm:cxn modelId="{4BA37C9D-9F10-4FE2-89CE-1637E35D9FE9}" type="presParOf" srcId="{002DAA1B-4FE5-4327-AEE9-B3CD5EBCCAD1}" destId="{6738B548-9E18-474A-BBE0-75FB26F6AB85}" srcOrd="1" destOrd="0" presId="urn:microsoft.com/office/officeart/2005/8/layout/hierarchy3"/>
    <dgm:cxn modelId="{0A6515CA-D0CB-4FE5-A9D1-DF4F5E07717B}" type="presParOf" srcId="{6738B548-9E18-474A-BBE0-75FB26F6AB85}" destId="{CF97677C-2A84-448E-BF96-1167765370D8}" srcOrd="0" destOrd="0" presId="urn:microsoft.com/office/officeart/2005/8/layout/hierarchy3"/>
    <dgm:cxn modelId="{72972153-2ADA-4CC8-999E-0EF485E1D4FA}" type="presParOf" srcId="{CF97677C-2A84-448E-BF96-1167765370D8}" destId="{6AB70622-7409-4D44-B6F0-FA982A6894C6}" srcOrd="0" destOrd="0" presId="urn:microsoft.com/office/officeart/2005/8/layout/hierarchy3"/>
    <dgm:cxn modelId="{AF1B025B-1C1F-4919-B22C-78AD8F9FDA04}" type="presParOf" srcId="{CF97677C-2A84-448E-BF96-1167765370D8}" destId="{527A99E0-1C93-43DB-93E9-B66BEE2EA5E6}" srcOrd="1" destOrd="0" presId="urn:microsoft.com/office/officeart/2005/8/layout/hierarchy3"/>
    <dgm:cxn modelId="{931AD96E-A54F-4B9B-A1FA-1E33B021D4C0}" type="presParOf" srcId="{6738B548-9E18-474A-BBE0-75FB26F6AB85}" destId="{F03991EC-6E8D-444D-8CF2-82FCADF08FF6}" srcOrd="1" destOrd="0" presId="urn:microsoft.com/office/officeart/2005/8/layout/hierarchy3"/>
    <dgm:cxn modelId="{D48BAE04-9EFA-4BA3-AABE-D5BF684ED12A}" type="presParOf" srcId="{F03991EC-6E8D-444D-8CF2-82FCADF08FF6}" destId="{C9B7CEB4-CC82-4C4F-A667-BA3F4888A228}" srcOrd="0" destOrd="0" presId="urn:microsoft.com/office/officeart/2005/8/layout/hierarchy3"/>
    <dgm:cxn modelId="{ABAB6DC6-D0C0-4FF9-9EF9-031D46CC619B}" type="presParOf" srcId="{F03991EC-6E8D-444D-8CF2-82FCADF08FF6}" destId="{01D12F58-4193-4087-B4B8-0EAC0350B65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35166-0477-4D35-B4E6-821382B80100}">
      <dsp:nvSpPr>
        <dsp:cNvPr id="0" name=""/>
        <dsp:cNvSpPr/>
      </dsp:nvSpPr>
      <dsp:spPr>
        <a:xfrm>
          <a:off x="1313734" y="589"/>
          <a:ext cx="2611897" cy="1305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err="1" smtClean="0"/>
            <a:t>не-</a:t>
          </a:r>
          <a:endParaRPr lang="ru-RU" sz="6500" kern="1200" dirty="0"/>
        </a:p>
      </dsp:txBody>
      <dsp:txXfrm>
        <a:off x="1351984" y="38839"/>
        <a:ext cx="2535397" cy="1229448"/>
      </dsp:txXfrm>
    </dsp:sp>
    <dsp:sp modelId="{6DE7259E-D2A9-4AD2-862E-7E288E534EB5}">
      <dsp:nvSpPr>
        <dsp:cNvPr id="0" name=""/>
        <dsp:cNvSpPr/>
      </dsp:nvSpPr>
      <dsp:spPr>
        <a:xfrm>
          <a:off x="1574924" y="1306538"/>
          <a:ext cx="261189" cy="979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461"/>
              </a:lnTo>
              <a:lnTo>
                <a:pt x="261189" y="979461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D4567-124F-44E5-889D-0FB454EB92C0}">
      <dsp:nvSpPr>
        <dsp:cNvPr id="0" name=""/>
        <dsp:cNvSpPr/>
      </dsp:nvSpPr>
      <dsp:spPr>
        <a:xfrm>
          <a:off x="1836113" y="1633025"/>
          <a:ext cx="2089517" cy="1305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Недруг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(враг)</a:t>
          </a:r>
          <a:endParaRPr lang="ru-RU" sz="3600" kern="1200" dirty="0"/>
        </a:p>
      </dsp:txBody>
      <dsp:txXfrm>
        <a:off x="1874363" y="1671275"/>
        <a:ext cx="2013017" cy="1229448"/>
      </dsp:txXfrm>
    </dsp:sp>
    <dsp:sp modelId="{E132DDD2-9348-4F69-9B82-F3DDE7B7F769}">
      <dsp:nvSpPr>
        <dsp:cNvPr id="0" name=""/>
        <dsp:cNvSpPr/>
      </dsp:nvSpPr>
      <dsp:spPr>
        <a:xfrm>
          <a:off x="1574924" y="1306538"/>
          <a:ext cx="261189" cy="2611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1897"/>
              </a:lnTo>
              <a:lnTo>
                <a:pt x="261189" y="2611897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AA45E-70A7-430E-9F74-1C003C9FB18A}">
      <dsp:nvSpPr>
        <dsp:cNvPr id="0" name=""/>
        <dsp:cNvSpPr/>
      </dsp:nvSpPr>
      <dsp:spPr>
        <a:xfrm>
          <a:off x="1836113" y="3265461"/>
          <a:ext cx="2089517" cy="1305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err="1" smtClean="0"/>
            <a:t>неряха</a:t>
          </a:r>
          <a:r>
            <a:rPr lang="ru-RU" sz="3600" kern="1200" dirty="0" smtClean="0"/>
            <a:t> </a:t>
          </a:r>
          <a:endParaRPr lang="ru-RU" sz="3600" kern="1200" dirty="0"/>
        </a:p>
      </dsp:txBody>
      <dsp:txXfrm>
        <a:off x="1874363" y="3303711"/>
        <a:ext cx="2013017" cy="1229448"/>
      </dsp:txXfrm>
    </dsp:sp>
    <dsp:sp modelId="{6AB70622-7409-4D44-B6F0-FA982A6894C6}">
      <dsp:nvSpPr>
        <dsp:cNvPr id="0" name=""/>
        <dsp:cNvSpPr/>
      </dsp:nvSpPr>
      <dsp:spPr>
        <a:xfrm>
          <a:off x="4578606" y="589"/>
          <a:ext cx="2611897" cy="1305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не</a:t>
          </a:r>
          <a:endParaRPr lang="ru-RU" sz="6500" kern="1200" dirty="0"/>
        </a:p>
      </dsp:txBody>
      <dsp:txXfrm>
        <a:off x="4616856" y="38839"/>
        <a:ext cx="2535397" cy="1229448"/>
      </dsp:txXfrm>
    </dsp:sp>
    <dsp:sp modelId="{C9B7CEB4-CC82-4C4F-A667-BA3F4888A228}">
      <dsp:nvSpPr>
        <dsp:cNvPr id="0" name=""/>
        <dsp:cNvSpPr/>
      </dsp:nvSpPr>
      <dsp:spPr>
        <a:xfrm>
          <a:off x="4839795" y="1306538"/>
          <a:ext cx="261189" cy="979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461"/>
              </a:lnTo>
              <a:lnTo>
                <a:pt x="261189" y="979461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D12F58-4193-4087-B4B8-0EAC0350B653}">
      <dsp:nvSpPr>
        <dsp:cNvPr id="0" name=""/>
        <dsp:cNvSpPr/>
      </dsp:nvSpPr>
      <dsp:spPr>
        <a:xfrm>
          <a:off x="5100985" y="1633025"/>
          <a:ext cx="2089517" cy="1305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Не друг</a:t>
          </a:r>
          <a:r>
            <a:rPr lang="ru-RU" sz="3600" kern="1200" dirty="0" smtClean="0">
              <a:solidFill>
                <a:srgbClr val="FF0000"/>
              </a:solidFill>
            </a:rPr>
            <a:t>,</a:t>
          </a:r>
          <a:r>
            <a:rPr lang="ru-RU" sz="3600" kern="1200" dirty="0" smtClean="0"/>
            <a:t> </a:t>
          </a:r>
          <a:r>
            <a:rPr lang="ru-RU" sz="3600" kern="1200" dirty="0" smtClean="0">
              <a:solidFill>
                <a:srgbClr val="FF0000"/>
              </a:solidFill>
            </a:rPr>
            <a:t>а</a:t>
          </a:r>
          <a:r>
            <a:rPr lang="ru-RU" sz="3600" kern="1200" dirty="0" smtClean="0"/>
            <a:t> враг</a:t>
          </a:r>
          <a:endParaRPr lang="ru-RU" sz="3600" kern="1200" dirty="0"/>
        </a:p>
      </dsp:txBody>
      <dsp:txXfrm>
        <a:off x="5139235" y="1671275"/>
        <a:ext cx="2013017" cy="1229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76BB0-C2FC-448F-9634-628E780B160D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F86D6-51A4-4F83-99A7-EE35DD154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66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86D6-51A4-4F83-99A7-EE35DD154E2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15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86D6-51A4-4F83-99A7-EE35DD154E2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97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86D6-51A4-4F83-99A7-EE35DD154E2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178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31640" y="116632"/>
            <a:ext cx="6886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Урок русского языка</a:t>
            </a:r>
            <a:endParaRPr lang="ru-RU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9149" y="4725144"/>
            <a:ext cx="81596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Макиенко Римма Николаевна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1045390" y="2374721"/>
            <a:ext cx="704712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6000" b="0" i="1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Тридцатое ноября</a:t>
            </a:r>
            <a:endParaRPr lang="ru-RU" sz="6000" b="0" i="1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033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b="1" dirty="0" smtClean="0"/>
              <a:t>А.1</a:t>
            </a:r>
            <a:r>
              <a:rPr lang="ru-RU" sz="6400" b="1" dirty="0" smtClean="0"/>
              <a:t> </a:t>
            </a:r>
            <a:r>
              <a:rPr lang="ru-RU" sz="6400" i="1" dirty="0" smtClean="0"/>
              <a:t>Имя существительное пишется с НЕ раздельно</a:t>
            </a:r>
            <a:r>
              <a:rPr lang="ru-RU" sz="6400" dirty="0" smtClean="0"/>
              <a:t>:</a:t>
            </a:r>
          </a:p>
          <a:p>
            <a:pPr marL="1143000" lvl="0" indent="-1143000">
              <a:buFont typeface="+mj-lt"/>
              <a:buAutoNum type="arabicPeriod"/>
            </a:pPr>
            <a:r>
              <a:rPr lang="ru-RU" sz="6400" dirty="0" smtClean="0"/>
              <a:t>(</a:t>
            </a:r>
            <a:r>
              <a:rPr lang="ru-RU" sz="6400" b="1" i="1" dirty="0" smtClean="0"/>
              <a:t>НЕ) </a:t>
            </a:r>
            <a:r>
              <a:rPr lang="ru-RU" sz="6400" b="1" i="1" dirty="0" err="1" smtClean="0"/>
              <a:t>видимкою</a:t>
            </a:r>
            <a:r>
              <a:rPr lang="ru-RU" sz="6400" b="1" i="1" dirty="0" smtClean="0"/>
              <a:t> луна освещает снег летучий.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Передо мной был (не)враг, а друг.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(Не)известности уже не было.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Мы остановились в (не)</a:t>
            </a:r>
            <a:r>
              <a:rPr lang="ru-RU" sz="6400" b="1" i="1" dirty="0" err="1" smtClean="0"/>
              <a:t>доумении</a:t>
            </a:r>
            <a:r>
              <a:rPr lang="ru-RU" sz="6400" b="1" i="1" dirty="0" smtClean="0"/>
              <a:t>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С годами у него появилась (не)решительность.</a:t>
            </a:r>
            <a:endParaRPr lang="ru-RU" sz="6400" dirty="0" smtClean="0"/>
          </a:p>
          <a:p>
            <a:pPr marL="0" indent="0">
              <a:buNone/>
            </a:pPr>
            <a:r>
              <a:rPr lang="ru-RU" sz="6400" dirty="0" smtClean="0"/>
              <a:t> </a:t>
            </a:r>
          </a:p>
          <a:p>
            <a:pPr marL="0" indent="0">
              <a:buNone/>
            </a:pPr>
            <a:r>
              <a:rPr lang="ru-RU" sz="6400" b="1" dirty="0" smtClean="0"/>
              <a:t>А</a:t>
            </a:r>
            <a:r>
              <a:rPr lang="en-US" sz="6400" b="1" dirty="0" smtClean="0"/>
              <a:t>.</a:t>
            </a:r>
            <a:r>
              <a:rPr lang="ru-RU" sz="6400" b="1" dirty="0" smtClean="0"/>
              <a:t>2 </a:t>
            </a:r>
            <a:r>
              <a:rPr lang="ru-RU" sz="6400" i="1" dirty="0" smtClean="0"/>
              <a:t>НЕ пишется слитно: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Это (не)правда, а откровенная ложь.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(Не)правду я не потерплю.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Это надо считать (не)удачей, а случайностью.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Царевна (Не)</a:t>
            </a:r>
            <a:r>
              <a:rPr lang="ru-RU" sz="6400" b="1" i="1" dirty="0" err="1" smtClean="0"/>
              <a:t>смеяна</a:t>
            </a:r>
            <a:r>
              <a:rPr lang="ru-RU" sz="6400" b="1" i="1" dirty="0" smtClean="0"/>
              <a:t> – героиня многих сказок.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(Не)терпение, а раздражительность мешали разговору.</a:t>
            </a:r>
            <a:endParaRPr lang="ru-RU" sz="6400" dirty="0" smtClean="0"/>
          </a:p>
          <a:p>
            <a:pPr marL="1143000" indent="-1143000">
              <a:buFont typeface="+mj-lt"/>
              <a:buAutoNum type="arabicPeriod"/>
            </a:pPr>
            <a:endParaRPr lang="ru-RU" sz="6400" dirty="0" smtClean="0"/>
          </a:p>
          <a:p>
            <a:pPr marL="0" indent="0">
              <a:buNone/>
            </a:pPr>
            <a:r>
              <a:rPr lang="ru-RU" sz="6400" b="1" i="1" dirty="0" smtClean="0"/>
              <a:t>А.</a:t>
            </a:r>
            <a:r>
              <a:rPr lang="ru-RU" sz="6400" b="1" dirty="0" smtClean="0"/>
              <a:t>3 </a:t>
            </a:r>
            <a:r>
              <a:rPr lang="ru-RU" sz="6400" i="1" dirty="0" smtClean="0"/>
              <a:t>Имя существительное пишется с НЕ раздельно</a:t>
            </a:r>
            <a:r>
              <a:rPr lang="ru-RU" sz="6400" dirty="0" smtClean="0"/>
              <a:t>:</a:t>
            </a:r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Удивила (не)зависимость и резкость.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Появилась (не)решительность, а какая- застенчивость.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С (не)</a:t>
            </a:r>
            <a:r>
              <a:rPr lang="ru-RU" sz="6400" b="1" i="1" dirty="0" err="1" smtClean="0"/>
              <a:t>ряхой</a:t>
            </a:r>
            <a:r>
              <a:rPr lang="ru-RU" sz="6400" b="1" i="1" dirty="0" smtClean="0"/>
              <a:t> мало кто общается.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(Не)счастье, а горе постигло нас.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Человек – творец счастья и (не)счастья.</a:t>
            </a:r>
            <a:endParaRPr lang="ru-RU" sz="6400" dirty="0" smtClean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6386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b="1" dirty="0" smtClean="0"/>
              <a:t>А.1</a:t>
            </a:r>
            <a:r>
              <a:rPr lang="ru-RU" sz="6400" b="1" dirty="0" smtClean="0"/>
              <a:t> </a:t>
            </a:r>
            <a:r>
              <a:rPr lang="ru-RU" sz="6400" i="1" dirty="0" smtClean="0"/>
              <a:t>Имя существительное пишется с НЕ раздельно</a:t>
            </a:r>
            <a:r>
              <a:rPr lang="ru-RU" sz="6400" dirty="0" smtClean="0"/>
              <a:t>:</a:t>
            </a:r>
          </a:p>
          <a:p>
            <a:pPr marL="1143000" lvl="0" indent="-1143000">
              <a:buFont typeface="+mj-lt"/>
              <a:buAutoNum type="arabicPeriod"/>
            </a:pPr>
            <a:r>
              <a:rPr lang="ru-RU" sz="6400" dirty="0" smtClean="0"/>
              <a:t>(</a:t>
            </a:r>
            <a:r>
              <a:rPr lang="ru-RU" sz="6400" b="1" i="1" dirty="0" smtClean="0"/>
              <a:t>НЕ) </a:t>
            </a:r>
            <a:r>
              <a:rPr lang="ru-RU" sz="6400" b="1" i="1" dirty="0" err="1" smtClean="0"/>
              <a:t>видимкою</a:t>
            </a:r>
            <a:r>
              <a:rPr lang="ru-RU" sz="6400" b="1" i="1" dirty="0" smtClean="0"/>
              <a:t> луна освещает снег летучий.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Передо мной был (не)враг, а друг.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(Не)известности уже не было.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Мы остановились в (не)</a:t>
            </a:r>
            <a:r>
              <a:rPr lang="ru-RU" sz="6400" b="1" i="1" dirty="0" err="1" smtClean="0"/>
              <a:t>доумении</a:t>
            </a:r>
            <a:r>
              <a:rPr lang="ru-RU" sz="6400" b="1" i="1" dirty="0" smtClean="0"/>
              <a:t>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С годами у него появилась (не)решительность.</a:t>
            </a:r>
            <a:endParaRPr lang="ru-RU" sz="6400" dirty="0" smtClean="0"/>
          </a:p>
          <a:p>
            <a:pPr marL="0" indent="0">
              <a:buNone/>
            </a:pPr>
            <a:r>
              <a:rPr lang="ru-RU" sz="6400" dirty="0" smtClean="0"/>
              <a:t> </a:t>
            </a:r>
          </a:p>
          <a:p>
            <a:pPr marL="0" indent="0">
              <a:buNone/>
            </a:pPr>
            <a:r>
              <a:rPr lang="ru-RU" sz="6400" b="1" dirty="0" smtClean="0"/>
              <a:t>А</a:t>
            </a:r>
            <a:r>
              <a:rPr lang="en-US" sz="6400" b="1" dirty="0" smtClean="0"/>
              <a:t>.</a:t>
            </a:r>
            <a:r>
              <a:rPr lang="ru-RU" sz="6400" b="1" dirty="0" smtClean="0"/>
              <a:t>2 </a:t>
            </a:r>
            <a:r>
              <a:rPr lang="ru-RU" sz="6400" i="1" dirty="0" smtClean="0"/>
              <a:t>НЕ пишется слитно: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Это (не)правда, а откровенная ложь.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(Не)правду я не потерплю.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Это надо считать (не)удачей, а случайностью.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Царевна (Не)</a:t>
            </a:r>
            <a:r>
              <a:rPr lang="ru-RU" sz="6400" b="1" i="1" dirty="0" err="1" smtClean="0"/>
              <a:t>смеяна</a:t>
            </a:r>
            <a:r>
              <a:rPr lang="ru-RU" sz="6400" b="1" i="1" dirty="0" smtClean="0"/>
              <a:t> – героиня многих сказок.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(Не)терпение, а раздражительность мешали разговору.</a:t>
            </a:r>
            <a:endParaRPr lang="ru-RU" sz="6400" dirty="0" smtClean="0"/>
          </a:p>
          <a:p>
            <a:pPr marL="1143000" indent="-1143000">
              <a:buFont typeface="+mj-lt"/>
              <a:buAutoNum type="arabicPeriod"/>
            </a:pPr>
            <a:endParaRPr lang="ru-RU" sz="6400" dirty="0" smtClean="0"/>
          </a:p>
          <a:p>
            <a:pPr marL="0" indent="0">
              <a:buNone/>
            </a:pPr>
            <a:r>
              <a:rPr lang="ru-RU" sz="6400" b="1" i="1" dirty="0" smtClean="0"/>
              <a:t>А.</a:t>
            </a:r>
            <a:r>
              <a:rPr lang="ru-RU" sz="6400" b="1" dirty="0" smtClean="0"/>
              <a:t>3 </a:t>
            </a:r>
            <a:r>
              <a:rPr lang="ru-RU" sz="6400" i="1" dirty="0" smtClean="0"/>
              <a:t>Имя существительное пишется с НЕ раздельно</a:t>
            </a:r>
            <a:r>
              <a:rPr lang="ru-RU" sz="6400" dirty="0" smtClean="0"/>
              <a:t>:</a:t>
            </a:r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Удивила (не)зависимость и резкость.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Появилась (не)решительность, а какая- застенчивость.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С (не)</a:t>
            </a:r>
            <a:r>
              <a:rPr lang="ru-RU" sz="6400" b="1" i="1" dirty="0" err="1" smtClean="0"/>
              <a:t>ряхой</a:t>
            </a:r>
            <a:r>
              <a:rPr lang="ru-RU" sz="6400" b="1" i="1" dirty="0" smtClean="0"/>
              <a:t> мало кто общается.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(Не)счастье, а горе постигло нас.</a:t>
            </a:r>
            <a:endParaRPr lang="ru-RU" sz="6400" dirty="0" smtClean="0"/>
          </a:p>
          <a:p>
            <a:pPr marL="1143000" lvl="0" indent="-1143000">
              <a:buFont typeface="+mj-lt"/>
              <a:buAutoNum type="arabicPeriod"/>
            </a:pPr>
            <a:r>
              <a:rPr lang="ru-RU" sz="6400" b="1" i="1" dirty="0" smtClean="0"/>
              <a:t>Человек – творец счастья и (не)счастья.</a:t>
            </a:r>
            <a:endParaRPr lang="ru-RU" sz="6400" dirty="0" smtClean="0"/>
          </a:p>
          <a:p>
            <a:endParaRPr lang="ru-RU" sz="4000" dirty="0"/>
          </a:p>
        </p:txBody>
      </p:sp>
      <p:sp>
        <p:nvSpPr>
          <p:cNvPr id="4" name="Овал 3"/>
          <p:cNvSpPr/>
          <p:nvPr/>
        </p:nvSpPr>
        <p:spPr>
          <a:xfrm>
            <a:off x="301752" y="2060848"/>
            <a:ext cx="237800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42984" y="4257092"/>
            <a:ext cx="237800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42984" y="6021288"/>
            <a:ext cx="237800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(Не)дом</a:t>
            </a:r>
            <a:endParaRPr lang="ru-RU" dirty="0"/>
          </a:p>
        </p:txBody>
      </p:sp>
      <p:pic>
        <p:nvPicPr>
          <p:cNvPr id="43010" name="Picture 2" descr="C:\Users\User\Desktop\England_Fountains_449754_1920x120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27175"/>
            <a:ext cx="4357718" cy="4759345"/>
          </a:xfrm>
          <a:prstGeom prst="rect">
            <a:avLst/>
          </a:prstGeom>
          <a:noFill/>
        </p:spPr>
      </p:pic>
      <p:pic>
        <p:nvPicPr>
          <p:cNvPr id="43011" name="Picture 3" descr="C:\Users\User\Desktop\flag-988856_960_7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500174"/>
            <a:ext cx="3857652" cy="2214578"/>
          </a:xfrm>
          <a:prstGeom prst="rect">
            <a:avLst/>
          </a:prstGeom>
          <a:noFill/>
        </p:spPr>
      </p:pic>
      <p:pic>
        <p:nvPicPr>
          <p:cNvPr id="43012" name="Picture 4" descr="C:\Users\User\Desktop\thumb_l_86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857628"/>
            <a:ext cx="2571769" cy="24288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946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Не дом, а  …</a:t>
            </a:r>
            <a:endParaRPr lang="ru-RU" sz="4400" dirty="0"/>
          </a:p>
        </p:txBody>
      </p:sp>
      <p:pic>
        <p:nvPicPr>
          <p:cNvPr id="43010" name="Picture 2" descr="C:\Users\User\Desktop\England_Fountains_449754_1920x120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27175"/>
            <a:ext cx="4357718" cy="4759345"/>
          </a:xfrm>
          <a:prstGeom prst="rect">
            <a:avLst/>
          </a:prstGeom>
          <a:noFill/>
        </p:spPr>
      </p:pic>
      <p:pic>
        <p:nvPicPr>
          <p:cNvPr id="43011" name="Picture 3" descr="C:\Users\User\Desktop\flag-988856_960_7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500174"/>
            <a:ext cx="3857652" cy="2214578"/>
          </a:xfrm>
          <a:prstGeom prst="rect">
            <a:avLst/>
          </a:prstGeom>
          <a:noFill/>
        </p:spPr>
      </p:pic>
      <p:pic>
        <p:nvPicPr>
          <p:cNvPr id="43012" name="Picture 4" descr="C:\Users\User\Desktop\thumb_l_86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857628"/>
            <a:ext cx="2571769" cy="24288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57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5422376" cy="45720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/>
              <a:t>Выучить орфограмму № 32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  <a:p>
            <a:pPr>
              <a:buFont typeface="Wingdings" pitchFamily="2" charset="2"/>
              <a:buChar char="ü"/>
            </a:pP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Упражнение № </a:t>
            </a:r>
            <a:r>
              <a:rPr lang="ru-RU" dirty="0" smtClean="0"/>
              <a:t>285          </a:t>
            </a:r>
            <a:r>
              <a:rPr lang="ru-RU" dirty="0"/>
              <a:t>или выписать из художественной литературы 6 предложений со словами на изучаемую орфограмму.</a:t>
            </a:r>
          </a:p>
        </p:txBody>
      </p:sp>
      <p:pic>
        <p:nvPicPr>
          <p:cNvPr id="214021" name="Picture 5" descr="BD0014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7876" y="2444623"/>
            <a:ext cx="2916238" cy="273685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24396" y="160592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Закончи предложение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Я узнал(а), что …     .</a:t>
            </a:r>
          </a:p>
          <a:p>
            <a:endParaRPr lang="ru-RU" sz="3600" dirty="0" smtClean="0"/>
          </a:p>
          <a:p>
            <a:r>
              <a:rPr lang="ru-RU" sz="3600" dirty="0" smtClean="0"/>
              <a:t>Я понял(а), что …   .</a:t>
            </a:r>
            <a:endParaRPr lang="ru-RU" sz="3600" dirty="0"/>
          </a:p>
          <a:p>
            <a:endParaRPr lang="ru-RU" sz="3600" dirty="0" smtClean="0"/>
          </a:p>
          <a:p>
            <a:r>
              <a:rPr lang="ru-RU" sz="3600" dirty="0" smtClean="0"/>
              <a:t>Я знаю  …  .</a:t>
            </a:r>
          </a:p>
          <a:p>
            <a:endParaRPr lang="ru-RU" sz="3600" dirty="0"/>
          </a:p>
          <a:p>
            <a:r>
              <a:rPr lang="ru-RU" sz="3600" dirty="0"/>
              <a:t>Я могу …   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414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15250" cy="1628775"/>
          </a:xfrm>
        </p:spPr>
        <p:txBody>
          <a:bodyPr/>
          <a:lstStyle/>
          <a:p>
            <a:r>
              <a:rPr lang="ru-RU" sz="3200" b="1" i="1"/>
              <a:t>Из данных слов выпишите те, которые не употребляются без НЕ.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205038"/>
            <a:ext cx="8301038" cy="2519362"/>
          </a:xfrm>
        </p:spPr>
        <p:txBody>
          <a:bodyPr/>
          <a:lstStyle/>
          <a:p>
            <a:pPr algn="ctr"/>
            <a:r>
              <a:rPr lang="ru-RU" sz="4000" b="1">
                <a:solidFill>
                  <a:srgbClr val="3366FF"/>
                </a:solidFill>
              </a:rPr>
              <a:t>Невнимание, невежа, небылицы, недомогание, несчастье, независимость. </a:t>
            </a:r>
          </a:p>
        </p:txBody>
      </p:sp>
      <p:pic>
        <p:nvPicPr>
          <p:cNvPr id="182277" name="Picture 5" descr="dog00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4113213"/>
            <a:ext cx="3457575" cy="25923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42913" y="404813"/>
            <a:ext cx="8243887" cy="4392612"/>
          </a:xfrm>
        </p:spPr>
        <p:txBody>
          <a:bodyPr/>
          <a:lstStyle/>
          <a:p>
            <a:r>
              <a:rPr lang="ru-RU" sz="3200" b="1" i="1"/>
              <a:t>Невежа – враг самому себе.</a:t>
            </a:r>
            <a:br>
              <a:rPr lang="ru-RU" sz="3200" b="1" i="1"/>
            </a:br>
            <a:r>
              <a:rPr lang="ru-RU" sz="3200" b="1" i="1"/>
              <a:t/>
            </a:r>
            <a:br>
              <a:rPr lang="ru-RU" sz="3200" b="1" i="1"/>
            </a:br>
            <a:r>
              <a:rPr lang="ru-RU" sz="3200" b="1" i="1"/>
              <a:t>Видно неряху по грязной рубахе.</a:t>
            </a:r>
            <a:br>
              <a:rPr lang="ru-RU" sz="3200" b="1" i="1"/>
            </a:br>
            <a:r>
              <a:rPr lang="ru-RU" sz="3200" b="1" i="1"/>
              <a:t/>
            </a:r>
            <a:br>
              <a:rPr lang="ru-RU" sz="3200" b="1" i="1"/>
            </a:br>
            <a:r>
              <a:rPr lang="ru-RU" sz="3200" b="1" i="1"/>
              <a:t>Недостатки перенимать легко, а достоинства – трудно.</a:t>
            </a:r>
            <a:br>
              <a:rPr lang="ru-RU" sz="3200" b="1" i="1"/>
            </a:br>
            <a:r>
              <a:rPr lang="ru-RU" sz="4000" b="1" i="1"/>
              <a:t/>
            </a:r>
            <a:br>
              <a:rPr lang="ru-RU" sz="4000" b="1" i="1"/>
            </a:br>
            <a:endParaRPr lang="ru-RU" sz="4000" b="1" i="1"/>
          </a:p>
        </p:txBody>
      </p:sp>
      <p:sp>
        <p:nvSpPr>
          <p:cNvPr id="191493" name="Text Box 5"/>
          <p:cNvSpPr txBox="1">
            <a:spLocks noChangeArrowheads="1"/>
          </p:cNvSpPr>
          <p:nvPr/>
        </p:nvSpPr>
        <p:spPr bwMode="auto">
          <a:xfrm>
            <a:off x="684213" y="4652963"/>
            <a:ext cx="7827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b="1"/>
              <a:t> </a:t>
            </a:r>
            <a:r>
              <a:rPr lang="ru-RU" sz="2400" b="1"/>
              <a:t>Объясните, как вы понимаете значение данных 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    поговорок?</a:t>
            </a:r>
            <a:endParaRPr lang="ru-RU" b="1"/>
          </a:p>
        </p:txBody>
      </p:sp>
      <p:pic>
        <p:nvPicPr>
          <p:cNvPr id="191494" name="Picture 6" descr="ce5e00094287ce8337061116e290fe5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5300663"/>
            <a:ext cx="1295400" cy="12969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2" grpId="0"/>
      <p:bldP spid="19149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2627313" y="404813"/>
            <a:ext cx="4238625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Побывал я однажды в стране,</a:t>
            </a:r>
          </a:p>
          <a:p>
            <a:r>
              <a:rPr lang="ru-RU" sz="2000"/>
              <a:t>Где исчезла частица НЕ.</a:t>
            </a:r>
          </a:p>
          <a:p>
            <a:r>
              <a:rPr lang="ru-RU" sz="2000"/>
              <a:t>Посмотрел я вокруг с доумением:</a:t>
            </a:r>
          </a:p>
          <a:p>
            <a:r>
              <a:rPr lang="ru-RU" sz="2000"/>
              <a:t>Что за лепое положение?</a:t>
            </a:r>
          </a:p>
          <a:p>
            <a:r>
              <a:rPr lang="ru-RU" sz="2000"/>
              <a:t>Но кругом было тихо-тихо,</a:t>
            </a:r>
          </a:p>
          <a:p>
            <a:r>
              <a:rPr lang="ru-RU" sz="2000"/>
              <a:t>И кругом была разбериха,</a:t>
            </a:r>
          </a:p>
          <a:p>
            <a:r>
              <a:rPr lang="ru-RU" sz="2000"/>
              <a:t>И на взрачной клумбе у будки </a:t>
            </a:r>
          </a:p>
          <a:p>
            <a:r>
              <a:rPr lang="ru-RU" sz="2000"/>
              <a:t>Голубые цвели забудки.</a:t>
            </a:r>
          </a:p>
          <a:p>
            <a:r>
              <a:rPr lang="ru-RU" sz="2000"/>
              <a:t>И погода стояла настная,</a:t>
            </a:r>
          </a:p>
          <a:p>
            <a:r>
              <a:rPr lang="ru-RU" sz="2000"/>
              <a:t>И гуляла собака счастная,</a:t>
            </a:r>
          </a:p>
          <a:p>
            <a:r>
              <a:rPr lang="ru-RU" sz="2000"/>
              <a:t>И, виляя хвостом уклюже,</a:t>
            </a:r>
          </a:p>
          <a:p>
            <a:r>
              <a:rPr lang="ru-RU" sz="2000"/>
              <a:t>Пробегала пролазные лужи.</a:t>
            </a:r>
          </a:p>
          <a:p>
            <a:r>
              <a:rPr lang="ru-RU" sz="2000"/>
              <a:t>Мне навстречу без всякого страха</a:t>
            </a:r>
          </a:p>
          <a:p>
            <a:r>
              <a:rPr lang="ru-RU" sz="2000"/>
              <a:t>Шёл умытый, причёсанный ряха.</a:t>
            </a:r>
          </a:p>
          <a:p>
            <a:r>
              <a:rPr lang="ru-RU" sz="2000"/>
              <a:t>А за ряхой по травке свежей</a:t>
            </a:r>
          </a:p>
          <a:p>
            <a:r>
              <a:rPr lang="ru-RU" sz="2000"/>
              <a:t>Шли суразный дотёпа и вежа.</a:t>
            </a:r>
          </a:p>
          <a:p>
            <a:r>
              <a:rPr lang="ru-RU" sz="2000"/>
              <a:t>И навстречу всем утром рано</a:t>
            </a:r>
          </a:p>
          <a:p>
            <a:r>
              <a:rPr lang="ru-RU" sz="2000"/>
              <a:t>Улыбалась царевна Смеяна.</a:t>
            </a:r>
          </a:p>
          <a:p>
            <a:r>
              <a:rPr lang="ru-RU" sz="2000"/>
              <a:t>Очень жаль, что только во сне</a:t>
            </a:r>
          </a:p>
          <a:p>
            <a:r>
              <a:rPr lang="ru-RU" sz="2000"/>
              <a:t>Есть страна без частицы НЕ.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642461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98662" name="Picture 6" descr="sw5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0"/>
            <a:ext cx="1814513" cy="1873250"/>
          </a:xfrm>
          <a:prstGeom prst="rect">
            <a:avLst/>
          </a:prstGeom>
          <a:noFill/>
        </p:spPr>
      </p:pic>
      <p:pic>
        <p:nvPicPr>
          <p:cNvPr id="198667" name="Picture 11" descr="dog10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868863"/>
            <a:ext cx="1439863" cy="1655762"/>
          </a:xfrm>
          <a:prstGeom prst="rect">
            <a:avLst/>
          </a:prstGeom>
          <a:noFill/>
        </p:spPr>
      </p:pic>
      <p:pic>
        <p:nvPicPr>
          <p:cNvPr id="198668" name="Picture 12" descr="milash5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4292600"/>
            <a:ext cx="1958975" cy="2349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35975" cy="4581525"/>
          </a:xfrm>
        </p:spPr>
        <p:txBody>
          <a:bodyPr/>
          <a:lstStyle/>
          <a:p>
            <a:r>
              <a:rPr lang="ru-RU" sz="2800" b="1"/>
              <a:t>С недоумением, нелепое, неразбериха, </a:t>
            </a:r>
            <a:br>
              <a:rPr lang="ru-RU" sz="2800" b="1"/>
            </a:br>
            <a:r>
              <a:rPr lang="ru-RU" sz="2800" b="1"/>
              <a:t/>
            </a:r>
            <a:br>
              <a:rPr lang="ru-RU" sz="2800" b="1"/>
            </a:br>
            <a:r>
              <a:rPr lang="ru-RU" sz="2800" b="1"/>
              <a:t>невзрачной, незабудки, ненастная, </a:t>
            </a:r>
            <a:br>
              <a:rPr lang="ru-RU" sz="2800" b="1"/>
            </a:br>
            <a:r>
              <a:rPr lang="ru-RU" sz="2800" b="1"/>
              <a:t/>
            </a:r>
            <a:br>
              <a:rPr lang="ru-RU" sz="2800" b="1"/>
            </a:br>
            <a:r>
              <a:rPr lang="ru-RU" sz="2800" b="1"/>
              <a:t>несчастная, неуклюже, непролазные, неряха, </a:t>
            </a:r>
            <a:br>
              <a:rPr lang="ru-RU" sz="2800" b="1"/>
            </a:br>
            <a:r>
              <a:rPr lang="ru-RU" sz="2800" b="1"/>
              <a:t/>
            </a:r>
            <a:br>
              <a:rPr lang="ru-RU" sz="2800" b="1"/>
            </a:br>
            <a:r>
              <a:rPr lang="ru-RU" sz="2800" b="1"/>
              <a:t>несуразный, недотёпа, невежа, Несмеяна.</a:t>
            </a:r>
            <a:r>
              <a:rPr lang="ru-RU" sz="2800"/>
              <a:t> </a:t>
            </a:r>
          </a:p>
        </p:txBody>
      </p:sp>
      <p:sp>
        <p:nvSpPr>
          <p:cNvPr id="210949" name="Text Box 5"/>
          <p:cNvSpPr txBox="1">
            <a:spLocks noChangeArrowheads="1"/>
          </p:cNvSpPr>
          <p:nvPr/>
        </p:nvSpPr>
        <p:spPr bwMode="auto">
          <a:xfrm>
            <a:off x="4356100" y="54927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прилаг.</a:t>
            </a:r>
          </a:p>
        </p:txBody>
      </p:sp>
      <p:sp>
        <p:nvSpPr>
          <p:cNvPr id="210950" name="Text Box 6"/>
          <p:cNvSpPr txBox="1">
            <a:spLocks noChangeArrowheads="1"/>
          </p:cNvSpPr>
          <p:nvPr/>
        </p:nvSpPr>
        <p:spPr bwMode="auto">
          <a:xfrm>
            <a:off x="2051050" y="1341438"/>
            <a:ext cx="1028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прилаг.</a:t>
            </a:r>
          </a:p>
        </p:txBody>
      </p:sp>
      <p:sp>
        <p:nvSpPr>
          <p:cNvPr id="210951" name="Text Box 7"/>
          <p:cNvSpPr txBox="1">
            <a:spLocks noChangeArrowheads="1"/>
          </p:cNvSpPr>
          <p:nvPr/>
        </p:nvSpPr>
        <p:spPr bwMode="auto">
          <a:xfrm>
            <a:off x="6156325" y="1341438"/>
            <a:ext cx="969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прилаг.</a:t>
            </a:r>
          </a:p>
        </p:txBody>
      </p:sp>
      <p:sp>
        <p:nvSpPr>
          <p:cNvPr id="210952" name="Text Box 8"/>
          <p:cNvSpPr txBox="1">
            <a:spLocks noChangeArrowheads="1"/>
          </p:cNvSpPr>
          <p:nvPr/>
        </p:nvSpPr>
        <p:spPr bwMode="auto">
          <a:xfrm>
            <a:off x="1116013" y="2205038"/>
            <a:ext cx="969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прилаг.</a:t>
            </a:r>
          </a:p>
        </p:txBody>
      </p:sp>
      <p:sp>
        <p:nvSpPr>
          <p:cNvPr id="210953" name="Text Box 9"/>
          <p:cNvSpPr txBox="1">
            <a:spLocks noChangeArrowheads="1"/>
          </p:cNvSpPr>
          <p:nvPr/>
        </p:nvSpPr>
        <p:spPr bwMode="auto">
          <a:xfrm>
            <a:off x="3111500" y="2297113"/>
            <a:ext cx="874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нареч.</a:t>
            </a:r>
          </a:p>
        </p:txBody>
      </p:sp>
      <p:sp>
        <p:nvSpPr>
          <p:cNvPr id="210954" name="Text Box 10"/>
          <p:cNvSpPr txBox="1">
            <a:spLocks noChangeArrowheads="1"/>
          </p:cNvSpPr>
          <p:nvPr/>
        </p:nvSpPr>
        <p:spPr bwMode="auto">
          <a:xfrm>
            <a:off x="5703888" y="2224088"/>
            <a:ext cx="969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прилаг.</a:t>
            </a:r>
          </a:p>
        </p:txBody>
      </p:sp>
      <p:sp>
        <p:nvSpPr>
          <p:cNvPr id="210955" name="Text Box 11"/>
          <p:cNvSpPr txBox="1">
            <a:spLocks noChangeArrowheads="1"/>
          </p:cNvSpPr>
          <p:nvPr/>
        </p:nvSpPr>
        <p:spPr bwMode="auto">
          <a:xfrm>
            <a:off x="1166813" y="3160713"/>
            <a:ext cx="969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прилаг.</a:t>
            </a:r>
          </a:p>
        </p:txBody>
      </p:sp>
      <p:pic>
        <p:nvPicPr>
          <p:cNvPr id="210956" name="Picture 12" descr="flowers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4365625"/>
            <a:ext cx="3455988" cy="24145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/>
      <p:bldP spid="210949" grpId="0"/>
      <p:bldP spid="210950" grpId="0"/>
      <p:bldP spid="210951" grpId="0"/>
      <p:bldP spid="210952" grpId="0"/>
      <p:bldP spid="210953" grpId="0"/>
      <p:bldP spid="210954" grpId="0"/>
      <p:bldP spid="2109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Кластер </a:t>
            </a:r>
            <a:br>
              <a:rPr lang="ru-RU" dirty="0" smtClean="0"/>
            </a:br>
            <a:r>
              <a:rPr lang="ru-RU" dirty="0" smtClean="0"/>
              <a:t>«Найди ошибку»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700156" y="1597910"/>
            <a:ext cx="3856576" cy="10801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66546" y="2407353"/>
            <a:ext cx="2302732" cy="7954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21161" y="3603389"/>
            <a:ext cx="2610679" cy="106663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Собственное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или нарицательное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57938" y="5262339"/>
            <a:ext cx="2970720" cy="103894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Одушевленное или неодушевленное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390292" y="2338673"/>
            <a:ext cx="2591924" cy="864096"/>
          </a:xfrm>
          <a:prstGeom prst="ellipse">
            <a:avLst/>
          </a:prstGeom>
          <a:solidFill>
            <a:srgbClr val="EDAD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Непостоянные признаки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556732" y="3422128"/>
            <a:ext cx="2376264" cy="864096"/>
          </a:xfrm>
          <a:prstGeom prst="ellipse">
            <a:avLst/>
          </a:prstGeom>
          <a:solidFill>
            <a:srgbClr val="EDAD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Падеж,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число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129659" y="4400474"/>
            <a:ext cx="2844262" cy="1038949"/>
          </a:xfrm>
          <a:prstGeom prst="ellipse">
            <a:avLst/>
          </a:prstGeom>
          <a:solidFill>
            <a:srgbClr val="AAE5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Синтактическая роль в предложении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53476" y="2951038"/>
            <a:ext cx="2376264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Часть речи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255976" y="5468621"/>
            <a:ext cx="2376264" cy="86409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Склонение: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1, 2, 3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764502" y="3883374"/>
            <a:ext cx="2376264" cy="12366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Род: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женский, мужской, средний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3242105" y="1922415"/>
            <a:ext cx="2906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Имя существительное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95290" y="249358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Постоянные признаки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411942" y="2357316"/>
            <a:ext cx="359858" cy="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Стрелка вниз 19"/>
          <p:cNvSpPr/>
          <p:nvPr/>
        </p:nvSpPr>
        <p:spPr>
          <a:xfrm rot="18903404">
            <a:off x="6137957" y="2403916"/>
            <a:ext cx="504670" cy="179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3177368">
            <a:off x="2483768" y="2407353"/>
            <a:ext cx="432048" cy="270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4367045" y="2698716"/>
            <a:ext cx="432048" cy="270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926970" y="3202769"/>
            <a:ext cx="177378" cy="387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30219" y="3065051"/>
            <a:ext cx="1899783" cy="2473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34738" y="3065051"/>
            <a:ext cx="260683" cy="2473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8460432" y="3152231"/>
            <a:ext cx="177378" cy="387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15" idx="7"/>
          </p:cNvCxnSpPr>
          <p:nvPr/>
        </p:nvCxnSpPr>
        <p:spPr>
          <a:xfrm flipH="1">
            <a:off x="5792770" y="3066523"/>
            <a:ext cx="839470" cy="99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12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Итоги урока: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/>
              <a:t> Что новое узнали на уроке?</a:t>
            </a:r>
          </a:p>
          <a:p>
            <a:pPr>
              <a:buFont typeface="Wingdings" pitchFamily="2" charset="2"/>
              <a:buChar char="v"/>
            </a:pPr>
            <a:r>
              <a:rPr lang="ru-RU"/>
              <a:t> Как пишется НЕ с существительными?</a:t>
            </a:r>
          </a:p>
          <a:p>
            <a:pPr>
              <a:buFont typeface="Wingdings" pitchFamily="2" charset="2"/>
              <a:buChar char="v"/>
            </a:pPr>
            <a:r>
              <a:rPr lang="ru-RU"/>
              <a:t> От чего зависит слитное и раздельное       написание НЕ с существительными?</a:t>
            </a:r>
          </a:p>
          <a:p>
            <a:pPr>
              <a:buFont typeface="Wingdings" pitchFamily="2" charset="2"/>
              <a:buChar char="v"/>
            </a:pPr>
            <a:r>
              <a:rPr lang="ru-RU"/>
              <a:t> Какую часть орфограммы мы сегодня изучали?</a:t>
            </a:r>
          </a:p>
          <a:p>
            <a:pPr>
              <a:buFont typeface="Wingdings" pitchFamily="2" charset="2"/>
              <a:buChar char="v"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Домашнее задание: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/>
              <a:t>Выучить орфограмму № 32 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Упражнение № 216 или выписать из художественной литературы 6 предложений со словами на изучаемую орфограмму.</a:t>
            </a:r>
          </a:p>
        </p:txBody>
      </p:sp>
      <p:pic>
        <p:nvPicPr>
          <p:cNvPr id="214021" name="Picture 5" descr="BD0014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3860800"/>
            <a:ext cx="2916238" cy="27368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41" name="Picture 5" descr="fire3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7129462" cy="4968875"/>
          </a:xfrm>
          <a:prstGeom prst="rect">
            <a:avLst/>
          </a:prstGeom>
          <a:noFill/>
        </p:spPr>
      </p:pic>
      <p:sp>
        <p:nvSpPr>
          <p:cNvPr id="219142" name="WordArt 6"/>
          <p:cNvSpPr>
            <a:spLocks noChangeArrowheads="1" noChangeShapeType="1" noTextEdit="1"/>
          </p:cNvSpPr>
          <p:nvPr/>
        </p:nvSpPr>
        <p:spPr bwMode="auto">
          <a:xfrm rot="202732">
            <a:off x="1116013" y="333375"/>
            <a:ext cx="6048375" cy="858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894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Всем спасибо за урок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Кластер </a:t>
            </a:r>
            <a:br>
              <a:rPr lang="ru-RU" dirty="0" smtClean="0"/>
            </a:br>
            <a:r>
              <a:rPr lang="ru-RU" dirty="0" smtClean="0"/>
              <a:t>«Найди ошибку»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700156" y="1597910"/>
            <a:ext cx="3856576" cy="10801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66546" y="2407353"/>
            <a:ext cx="2302732" cy="7954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21161" y="3603389"/>
            <a:ext cx="2610679" cy="106663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Собственное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или нарицательное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57938" y="5262339"/>
            <a:ext cx="2970720" cy="103894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Одушевленное или неодушевленное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390292" y="2338673"/>
            <a:ext cx="2591924" cy="864096"/>
          </a:xfrm>
          <a:prstGeom prst="ellipse">
            <a:avLst/>
          </a:prstGeom>
          <a:solidFill>
            <a:srgbClr val="EDAD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Непостоянные признаки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556732" y="3422128"/>
            <a:ext cx="2376264" cy="864096"/>
          </a:xfrm>
          <a:prstGeom prst="ellipse">
            <a:avLst/>
          </a:prstGeom>
          <a:solidFill>
            <a:srgbClr val="EDAD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Падеж,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число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129659" y="4400474"/>
            <a:ext cx="2844262" cy="1038949"/>
          </a:xfrm>
          <a:prstGeom prst="ellipse">
            <a:avLst/>
          </a:prstGeom>
          <a:solidFill>
            <a:srgbClr val="AAE5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Синтактическая роль в предложении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53476" y="2951038"/>
            <a:ext cx="2376264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Часть речи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875324" y="5522172"/>
            <a:ext cx="2376264" cy="86409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Склонение: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1, 2, 3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764502" y="3883374"/>
            <a:ext cx="2376264" cy="12366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Род: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женский, мужской, средний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3242105" y="1922415"/>
            <a:ext cx="2906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Имя существительное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95290" y="249358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Постоянные признаки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411942" y="2357316"/>
            <a:ext cx="359858" cy="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Стрелка вниз 19"/>
          <p:cNvSpPr/>
          <p:nvPr/>
        </p:nvSpPr>
        <p:spPr>
          <a:xfrm rot="18903404">
            <a:off x="6137957" y="2403916"/>
            <a:ext cx="504670" cy="179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3177368">
            <a:off x="2483768" y="2407353"/>
            <a:ext cx="432048" cy="270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4367045" y="2698716"/>
            <a:ext cx="432048" cy="270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926970" y="3202769"/>
            <a:ext cx="177378" cy="387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34335" y="3048970"/>
            <a:ext cx="1824491" cy="2541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34738" y="3065051"/>
            <a:ext cx="260683" cy="2473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8460432" y="3152231"/>
            <a:ext cx="177378" cy="387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591871" y="2990080"/>
            <a:ext cx="1408956" cy="1119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46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(Не)дом</a:t>
            </a:r>
            <a:endParaRPr lang="ru-RU" dirty="0"/>
          </a:p>
        </p:txBody>
      </p:sp>
      <p:pic>
        <p:nvPicPr>
          <p:cNvPr id="43010" name="Picture 2" descr="C:\Users\User\Desktop\England_Fountains_449754_1920x120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27175"/>
            <a:ext cx="4357718" cy="4759345"/>
          </a:xfrm>
          <a:prstGeom prst="rect">
            <a:avLst/>
          </a:prstGeom>
          <a:noFill/>
        </p:spPr>
      </p:pic>
      <p:pic>
        <p:nvPicPr>
          <p:cNvPr id="43011" name="Picture 3" descr="C:\Users\User\Desktop\flag-988856_960_7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500174"/>
            <a:ext cx="3857652" cy="2214578"/>
          </a:xfrm>
          <a:prstGeom prst="rect">
            <a:avLst/>
          </a:prstGeom>
          <a:noFill/>
        </p:spPr>
      </p:pic>
      <p:pic>
        <p:nvPicPr>
          <p:cNvPr id="43012" name="Picture 4" descr="C:\Users\User\Desktop\thumb_l_86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857628"/>
            <a:ext cx="2571769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428759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996952"/>
            <a:ext cx="734367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/>
              <a:t>Слитное и </a:t>
            </a:r>
            <a:r>
              <a:rPr lang="ru-RU" sz="5400" dirty="0" smtClean="0"/>
              <a:t>раздельное</a:t>
            </a:r>
          </a:p>
          <a:p>
            <a:pPr algn="ctr"/>
            <a:r>
              <a:rPr lang="ru-RU" sz="5400" dirty="0" smtClean="0"/>
              <a:t> </a:t>
            </a:r>
            <a:r>
              <a:rPr lang="ru-RU" sz="5400" dirty="0"/>
              <a:t>написание </a:t>
            </a:r>
            <a:r>
              <a:rPr lang="ru-RU" sz="5400" b="1" dirty="0"/>
              <a:t>не</a:t>
            </a:r>
            <a:r>
              <a:rPr lang="ru-RU" sz="5400" dirty="0"/>
              <a:t> </a:t>
            </a:r>
            <a:endParaRPr lang="ru-RU" sz="5400" dirty="0" smtClean="0"/>
          </a:p>
          <a:p>
            <a:pPr algn="ctr"/>
            <a:r>
              <a:rPr lang="ru-RU" sz="5400" dirty="0" smtClean="0"/>
              <a:t>с </a:t>
            </a:r>
            <a:r>
              <a:rPr lang="ru-RU" sz="5400" dirty="0"/>
              <a:t>существительными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504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413981"/>
            <a:ext cx="8503920" cy="4572000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ru-RU" u="sng" dirty="0" smtClean="0"/>
          </a:p>
          <a:p>
            <a:pPr marL="0" indent="0">
              <a:buNone/>
            </a:pPr>
            <a:r>
              <a:rPr lang="ru-RU" u="sng" dirty="0" smtClean="0"/>
              <a:t>Научиться </a:t>
            </a:r>
            <a:r>
              <a:rPr lang="ru-RU" u="sng" dirty="0"/>
              <a:t>писать существительные с </a:t>
            </a:r>
            <a:r>
              <a:rPr lang="ru-RU" i="1" u="sng" dirty="0"/>
              <a:t>не</a:t>
            </a:r>
            <a:r>
              <a:rPr lang="ru-RU" u="sng" dirty="0"/>
              <a:t> в любых </a:t>
            </a:r>
            <a:r>
              <a:rPr lang="ru-RU" u="sng" dirty="0" smtClean="0"/>
              <a:t>текстах.</a:t>
            </a:r>
            <a:endParaRPr lang="ru-RU" dirty="0"/>
          </a:p>
          <a:p>
            <a:endParaRPr lang="ru-RU" u="sng" dirty="0"/>
          </a:p>
          <a:p>
            <a:r>
              <a:rPr lang="ru-RU" u="sng" dirty="0" smtClean="0"/>
              <a:t>Познакомиться с новой орфограммой.</a:t>
            </a:r>
            <a:endParaRPr lang="ru-RU" dirty="0"/>
          </a:p>
          <a:p>
            <a:r>
              <a:rPr lang="ru-RU" u="sng" dirty="0" smtClean="0"/>
              <a:t>Выявить условия написания </a:t>
            </a:r>
            <a:r>
              <a:rPr lang="ru-RU" i="1" u="sng" dirty="0" smtClean="0"/>
              <a:t>не</a:t>
            </a:r>
            <a:r>
              <a:rPr lang="ru-RU" u="sng" dirty="0" smtClean="0"/>
              <a:t> с именами существительными.</a:t>
            </a:r>
          </a:p>
          <a:p>
            <a:r>
              <a:rPr lang="ru-RU" u="sng" dirty="0" smtClean="0"/>
              <a:t>Вывести </a:t>
            </a:r>
            <a:r>
              <a:rPr lang="ru-RU" u="sng" dirty="0"/>
              <a:t>правило слитного и раздельного написания </a:t>
            </a:r>
            <a:r>
              <a:rPr lang="ru-RU" i="1" u="sng" dirty="0"/>
              <a:t>не</a:t>
            </a:r>
            <a:r>
              <a:rPr lang="ru-RU" u="sng" dirty="0"/>
              <a:t> с именами существительными</a:t>
            </a:r>
            <a:endParaRPr lang="ru-RU" dirty="0"/>
          </a:p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332656"/>
            <a:ext cx="47131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</a:rPr>
              <a:t>Цель и задачи урока</a:t>
            </a:r>
            <a:endParaRPr lang="ru-RU" sz="3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257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Правило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8367811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углом вверх 4"/>
          <p:cNvSpPr/>
          <p:nvPr/>
        </p:nvSpPr>
        <p:spPr>
          <a:xfrm rot="10800000" flipH="1">
            <a:off x="2267744" y="1844824"/>
            <a:ext cx="1008112" cy="144016"/>
          </a:xfrm>
          <a:prstGeom prst="bentUp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69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857256"/>
          </a:xfrm>
        </p:spPr>
        <p:txBody>
          <a:bodyPr>
            <a:normAutofit/>
          </a:bodyPr>
          <a:lstStyle/>
          <a:p>
            <a:r>
              <a:rPr lang="ru-RU" dirty="0" smtClean="0"/>
              <a:t>Толковый словарь С</a:t>
            </a:r>
            <a:r>
              <a:rPr lang="en-US" dirty="0" smtClean="0"/>
              <a:t>.</a:t>
            </a:r>
            <a:r>
              <a:rPr lang="ru-RU" dirty="0" smtClean="0"/>
              <a:t> И</a:t>
            </a:r>
            <a:r>
              <a:rPr lang="en-US" dirty="0" smtClean="0"/>
              <a:t>.</a:t>
            </a:r>
            <a:r>
              <a:rPr lang="ru-RU" dirty="0" smtClean="0"/>
              <a:t> Ожегова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964488" cy="457200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sz="4700" dirty="0" smtClean="0">
                <a:solidFill>
                  <a:srgbClr val="002060"/>
                </a:solidFill>
              </a:rPr>
              <a:t>«невежа»</a:t>
            </a:r>
            <a:r>
              <a:rPr lang="ru-RU" sz="4100" dirty="0" smtClean="0"/>
              <a:t> - </a:t>
            </a:r>
            <a:endParaRPr lang="ru-RU" sz="4100" dirty="0"/>
          </a:p>
          <a:p>
            <a:pPr marL="0" indent="0">
              <a:buNone/>
            </a:pPr>
            <a:r>
              <a:rPr lang="ru-RU" sz="4100" dirty="0" smtClean="0"/>
              <a:t>«</a:t>
            </a:r>
            <a:r>
              <a:rPr lang="ru-RU" sz="4100" dirty="0" smtClean="0"/>
              <a:t>грубый, невоспитанный </a:t>
            </a:r>
            <a:r>
              <a:rPr lang="ru-RU" sz="4100" dirty="0" smtClean="0"/>
              <a:t>   человек»</a:t>
            </a:r>
          </a:p>
          <a:p>
            <a:endParaRPr lang="ru-RU" sz="4100" dirty="0"/>
          </a:p>
          <a:p>
            <a:endParaRPr lang="ru-RU" sz="4100" dirty="0" smtClean="0"/>
          </a:p>
          <a:p>
            <a:r>
              <a:rPr lang="ru-RU" sz="4700" b="1" dirty="0" smtClean="0">
                <a:solidFill>
                  <a:srgbClr val="002060"/>
                </a:solidFill>
              </a:rPr>
              <a:t>«</a:t>
            </a:r>
            <a:r>
              <a:rPr lang="ru-RU" sz="4700" dirty="0" smtClean="0">
                <a:solidFill>
                  <a:srgbClr val="002060"/>
                </a:solidFill>
              </a:rPr>
              <a:t>невежда</a:t>
            </a:r>
            <a:r>
              <a:rPr lang="ru-RU" sz="4700" b="1" dirty="0" smtClean="0">
                <a:solidFill>
                  <a:srgbClr val="002060"/>
                </a:solidFill>
              </a:rPr>
              <a:t>»</a:t>
            </a:r>
            <a:r>
              <a:rPr lang="ru-RU" sz="4100" dirty="0" smtClean="0"/>
              <a:t> - </a:t>
            </a:r>
            <a:endParaRPr lang="ru-RU" sz="4100" dirty="0" smtClean="0"/>
          </a:p>
          <a:p>
            <a:pPr marL="0" indent="0">
              <a:buNone/>
            </a:pPr>
            <a:r>
              <a:rPr lang="ru-RU" sz="4100" dirty="0" smtClean="0"/>
              <a:t>«</a:t>
            </a:r>
            <a:r>
              <a:rPr lang="ru-RU" sz="4100" dirty="0" smtClean="0"/>
              <a:t>малообразованный человек, </a:t>
            </a:r>
            <a:r>
              <a:rPr lang="ru-RU" sz="4100" dirty="0" smtClean="0"/>
              <a:t> </a:t>
            </a:r>
            <a:r>
              <a:rPr lang="ru-RU" sz="4100" dirty="0" smtClean="0"/>
              <a:t>а </a:t>
            </a:r>
            <a:r>
              <a:rPr lang="ru-RU" sz="4100" dirty="0" smtClean="0"/>
              <a:t>так </a:t>
            </a:r>
            <a:r>
              <a:rPr lang="ru-RU" sz="4100" dirty="0" smtClean="0"/>
              <a:t> же человек, </a:t>
            </a:r>
            <a:r>
              <a:rPr lang="ru-RU" sz="4100" dirty="0" smtClean="0"/>
              <a:t>несведущий </a:t>
            </a:r>
            <a:r>
              <a:rPr lang="ru-RU" sz="4100" dirty="0" smtClean="0"/>
              <a:t>в </a:t>
            </a:r>
            <a:r>
              <a:rPr lang="ru-RU" sz="4100" dirty="0" smtClean="0"/>
              <a:t>какой-то области»</a:t>
            </a:r>
            <a:endParaRPr lang="ru-RU" sz="35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136" y="260648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Пословицы</a:t>
            </a:r>
            <a:br>
              <a:rPr lang="ru-RU" b="1" dirty="0" smtClean="0"/>
            </a:br>
            <a:r>
              <a:rPr lang="ru-RU" b="1" dirty="0" smtClean="0"/>
              <a:t>Проверь себя!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800" dirty="0" smtClean="0"/>
              <a:t>Не </a:t>
            </a:r>
            <a:r>
              <a:rPr lang="ru-RU" sz="4800" dirty="0"/>
              <a:t>место красит человека, </a:t>
            </a:r>
            <a:endParaRPr lang="ru-RU" sz="4800" dirty="0" smtClean="0"/>
          </a:p>
          <a:p>
            <a:pPr marL="0" indent="0">
              <a:buNone/>
            </a:pPr>
            <a:r>
              <a:rPr lang="ru-RU" sz="4800" dirty="0" smtClean="0"/>
              <a:t>а </a:t>
            </a:r>
            <a:r>
              <a:rPr lang="ru-RU" sz="4800" dirty="0"/>
              <a:t>человек </a:t>
            </a:r>
            <a:r>
              <a:rPr lang="ru-RU" sz="4800" dirty="0" smtClean="0"/>
              <a:t>место.</a:t>
            </a:r>
            <a:endParaRPr lang="ru-RU" sz="4800" dirty="0"/>
          </a:p>
          <a:p>
            <a:r>
              <a:rPr lang="ru-RU" sz="4800" dirty="0" smtClean="0"/>
              <a:t>Дружба </a:t>
            </a:r>
            <a:r>
              <a:rPr lang="ru-RU" sz="4800" dirty="0"/>
              <a:t>крепка не лестью, </a:t>
            </a:r>
            <a:endParaRPr lang="ru-RU" sz="4800" dirty="0" smtClean="0"/>
          </a:p>
          <a:p>
            <a:pPr marL="0" indent="0">
              <a:buNone/>
            </a:pPr>
            <a:r>
              <a:rPr lang="ru-RU" sz="4800" dirty="0" smtClean="0"/>
              <a:t>а </a:t>
            </a:r>
            <a:r>
              <a:rPr lang="ru-RU" sz="4800" dirty="0"/>
              <a:t>правдой и </a:t>
            </a:r>
            <a:r>
              <a:rPr lang="ru-RU" sz="4800" dirty="0" smtClean="0"/>
              <a:t>честью.</a:t>
            </a:r>
            <a:endParaRPr lang="ru-RU" sz="4800" dirty="0"/>
          </a:p>
          <a:p>
            <a:r>
              <a:rPr lang="ru-RU" sz="4800" dirty="0" smtClean="0"/>
              <a:t>Не </a:t>
            </a:r>
            <a:r>
              <a:rPr lang="ru-RU" sz="4800" dirty="0"/>
              <a:t>работа сушит, </a:t>
            </a:r>
            <a:r>
              <a:rPr lang="ru-RU" sz="4800" dirty="0" smtClean="0"/>
              <a:t>а забота.</a:t>
            </a:r>
            <a:endParaRPr lang="ru-RU" sz="4800" dirty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59632" y="227687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5512" y="3140968"/>
            <a:ext cx="258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75512" y="3212976"/>
            <a:ext cx="258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724128" y="400506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10544" y="587727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75512" y="4941168"/>
            <a:ext cx="5464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75512" y="5085184"/>
            <a:ext cx="5464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724128" y="587727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724128" y="5949280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212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204</TotalTime>
  <Words>472</Words>
  <Application>Microsoft Office PowerPoint</Application>
  <PresentationFormat>Экран (4:3)</PresentationFormat>
  <Paragraphs>167</Paragraphs>
  <Slides>22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Angsana New</vt:lpstr>
      <vt:lpstr>Arial Black</vt:lpstr>
      <vt:lpstr>Calibri</vt:lpstr>
      <vt:lpstr>Georgia</vt:lpstr>
      <vt:lpstr>Impact</vt:lpstr>
      <vt:lpstr>Wingdings</vt:lpstr>
      <vt:lpstr>Wingdings 2</vt:lpstr>
      <vt:lpstr>Официальная</vt:lpstr>
      <vt:lpstr>Презентация PowerPoint</vt:lpstr>
      <vt:lpstr>Кластер  «Найди ошибку»</vt:lpstr>
      <vt:lpstr>Кластер  «Найди ошибку»</vt:lpstr>
      <vt:lpstr>(Не)дом</vt:lpstr>
      <vt:lpstr>Презентация PowerPoint</vt:lpstr>
      <vt:lpstr>Презентация PowerPoint</vt:lpstr>
      <vt:lpstr>Правило</vt:lpstr>
      <vt:lpstr>Толковый словарь С. И. Ожегова</vt:lpstr>
      <vt:lpstr>Пословицы Проверь себя!</vt:lpstr>
      <vt:lpstr>Тест</vt:lpstr>
      <vt:lpstr>Тест</vt:lpstr>
      <vt:lpstr>(Не)дом</vt:lpstr>
      <vt:lpstr> Не дом, а  …</vt:lpstr>
      <vt:lpstr>Презентация PowerPoint</vt:lpstr>
      <vt:lpstr>Закончи предложение</vt:lpstr>
      <vt:lpstr>Из данных слов выпишите те, которые не употребляются без НЕ.</vt:lpstr>
      <vt:lpstr>Невежа – враг самому себе.  Видно неряху по грязной рубахе.  Недостатки перенимать легко, а достоинства – трудно.  </vt:lpstr>
      <vt:lpstr>Презентация PowerPoint</vt:lpstr>
      <vt:lpstr>С недоумением, нелепое, неразбериха,   невзрачной, незабудки, ненастная,   несчастная, неуклюже, непролазные, неряха,   несуразный, недотёпа, невежа, Несмеяна. </vt:lpstr>
      <vt:lpstr>Итоги урока:</vt:lpstr>
      <vt:lpstr>Домашнее задание: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ZAVUCH_NS</cp:lastModifiedBy>
  <cp:revision>24</cp:revision>
  <dcterms:created xsi:type="dcterms:W3CDTF">2017-11-28T14:09:13Z</dcterms:created>
  <dcterms:modified xsi:type="dcterms:W3CDTF">2017-11-29T10:03:37Z</dcterms:modified>
</cp:coreProperties>
</file>